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9"/>
  </p:notesMasterIdLst>
  <p:handoutMasterIdLst>
    <p:handoutMasterId r:id="rId30"/>
  </p:handoutMasterIdLst>
  <p:sldIdLst>
    <p:sldId id="339" r:id="rId5"/>
    <p:sldId id="362" r:id="rId6"/>
    <p:sldId id="363" r:id="rId7"/>
    <p:sldId id="364" r:id="rId8"/>
    <p:sldId id="321" r:id="rId9"/>
    <p:sldId id="269" r:id="rId10"/>
    <p:sldId id="350" r:id="rId11"/>
    <p:sldId id="348" r:id="rId12"/>
    <p:sldId id="356" r:id="rId13"/>
    <p:sldId id="352" r:id="rId14"/>
    <p:sldId id="274" r:id="rId15"/>
    <p:sldId id="323" r:id="rId16"/>
    <p:sldId id="275" r:id="rId17"/>
    <p:sldId id="354" r:id="rId18"/>
    <p:sldId id="355" r:id="rId19"/>
    <p:sldId id="358" r:id="rId20"/>
    <p:sldId id="365" r:id="rId21"/>
    <p:sldId id="359" r:id="rId22"/>
    <p:sldId id="300" r:id="rId23"/>
    <p:sldId id="288" r:id="rId24"/>
    <p:sldId id="343" r:id="rId25"/>
    <p:sldId id="344" r:id="rId26"/>
    <p:sldId id="345" r:id="rId27"/>
    <p:sldId id="289"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54"/>
    <p:restoredTop sz="95803"/>
  </p:normalViewPr>
  <p:slideViewPr>
    <p:cSldViewPr snapToGrid="0" snapToObjects="1" showGuides="1">
      <p:cViewPr>
        <p:scale>
          <a:sx n="140" d="100"/>
          <a:sy n="140" d="100"/>
        </p:scale>
        <p:origin x="296" y="464"/>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4/2/18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4/2/18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Good</a:t>
            </a:r>
            <a:r>
              <a:rPr lang="pt-BR" dirty="0" smtClean="0"/>
              <a:t> </a:t>
            </a:r>
            <a:r>
              <a:rPr lang="pt-BR" dirty="0" err="1" smtClean="0"/>
              <a:t>afternoon</a:t>
            </a:r>
            <a:r>
              <a:rPr lang="pt-BR" dirty="0" smtClean="0"/>
              <a:t>. </a:t>
            </a:r>
            <a:r>
              <a:rPr lang="pt-BR" dirty="0" err="1" smtClean="0"/>
              <a:t>My</a:t>
            </a:r>
            <a:r>
              <a:rPr lang="pt-BR" dirty="0" smtClean="0"/>
              <a:t> </a:t>
            </a:r>
            <a:r>
              <a:rPr lang="pt-BR" dirty="0" err="1" smtClean="0"/>
              <a:t>name</a:t>
            </a:r>
            <a:r>
              <a:rPr lang="pt-BR" dirty="0" smtClean="0"/>
              <a:t> </a:t>
            </a:r>
            <a:r>
              <a:rPr lang="pt-BR" dirty="0" err="1" smtClean="0"/>
              <a:t>is</a:t>
            </a:r>
            <a:r>
              <a:rPr lang="pt-BR" dirty="0" smtClean="0"/>
              <a:t> ...</a:t>
            </a:r>
          </a:p>
          <a:p>
            <a:r>
              <a:rPr lang="pt-BR" dirty="0" smtClean="0"/>
              <a:t>The </a:t>
            </a:r>
            <a:r>
              <a:rPr lang="pt-BR" dirty="0" err="1" smtClean="0"/>
              <a:t>title</a:t>
            </a:r>
            <a:r>
              <a:rPr lang="pt-BR" dirty="0" smtClean="0"/>
              <a:t> </a:t>
            </a:r>
            <a:r>
              <a:rPr lang="pt-BR" dirty="0" err="1" smtClean="0"/>
              <a:t>of</a:t>
            </a:r>
            <a:r>
              <a:rPr lang="pt-BR" dirty="0" smtClean="0"/>
              <a:t> </a:t>
            </a:r>
            <a:r>
              <a:rPr lang="pt-BR" dirty="0" err="1" smtClean="0"/>
              <a:t>this</a:t>
            </a:r>
            <a:r>
              <a:rPr lang="pt-BR" dirty="0" smtClean="0"/>
              <a:t> </a:t>
            </a:r>
            <a:r>
              <a:rPr lang="pt-BR" dirty="0" err="1" smtClean="0"/>
              <a:t>session</a:t>
            </a:r>
            <a:r>
              <a:rPr lang="pt-BR" baseline="0" dirty="0" smtClean="0"/>
              <a:t> </a:t>
            </a:r>
            <a:r>
              <a:rPr lang="pt-BR" baseline="0" dirty="0" err="1" smtClean="0"/>
              <a:t>is</a:t>
            </a:r>
            <a:r>
              <a:rPr lang="pt-BR" baseline="0" dirty="0" smtClean="0"/>
              <a:t> ”The </a:t>
            </a:r>
            <a:r>
              <a:rPr lang="pt-BR" baseline="0" dirty="0" err="1" smtClean="0"/>
              <a:t>voice</a:t>
            </a:r>
            <a:r>
              <a:rPr lang="pt-BR" baseline="0" dirty="0" smtClean="0"/>
              <a:t> </a:t>
            </a:r>
            <a:r>
              <a:rPr lang="pt-BR" baseline="0" dirty="0" err="1" smtClean="0"/>
              <a:t>of</a:t>
            </a:r>
            <a:r>
              <a:rPr lang="pt-BR" baseline="0" dirty="0" smtClean="0"/>
              <a:t> </a:t>
            </a:r>
            <a:r>
              <a:rPr lang="pt-BR" baseline="0" dirty="0" err="1" smtClean="0"/>
              <a:t>art</a:t>
            </a:r>
            <a:r>
              <a:rPr lang="pt-BR" baseline="0" dirty="0" smtClean="0"/>
              <a:t> </a:t>
            </a:r>
            <a:r>
              <a:rPr lang="pt-BR" baseline="0" dirty="0" err="1" smtClean="0"/>
              <a:t>with</a:t>
            </a:r>
            <a:r>
              <a:rPr lang="pt-BR" baseline="0" dirty="0" smtClean="0"/>
              <a:t> Watson: </a:t>
            </a:r>
            <a:r>
              <a:rPr lang="pt-BR" baseline="0" dirty="0" err="1" smtClean="0"/>
              <a:t>Technical</a:t>
            </a:r>
            <a:r>
              <a:rPr lang="pt-BR" baseline="0" dirty="0" smtClean="0"/>
              <a:t> </a:t>
            </a:r>
            <a:r>
              <a:rPr lang="pt-BR" baseline="0" dirty="0" err="1" smtClean="0"/>
              <a:t>Details</a:t>
            </a:r>
            <a:r>
              <a:rPr lang="pt-BR" baseline="0" dirty="0" smtClean="0"/>
              <a:t> </a:t>
            </a:r>
            <a:r>
              <a:rPr lang="pt-BR" baseline="0" dirty="0" err="1" smtClean="0"/>
              <a:t>and</a:t>
            </a:r>
            <a:r>
              <a:rPr lang="pt-BR" baseline="0" dirty="0" smtClean="0"/>
              <a:t> </a:t>
            </a:r>
            <a:r>
              <a:rPr lang="pt-BR" baseline="0" dirty="0" err="1" smtClean="0"/>
              <a:t>Challenges</a:t>
            </a:r>
            <a:r>
              <a:rPr lang="pt-BR" baseline="0" dirty="0" smtClean="0"/>
              <a:t>”.</a:t>
            </a:r>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285260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err="1" smtClean="0"/>
              <a:t>What</a:t>
            </a:r>
            <a:r>
              <a:rPr lang="pt-BR" b="1" baseline="0" dirty="0" smtClean="0"/>
              <a:t> </a:t>
            </a:r>
            <a:r>
              <a:rPr lang="pt-BR" b="1" dirty="0" err="1" smtClean="0"/>
              <a:t>happens</a:t>
            </a:r>
            <a:r>
              <a:rPr lang="pt-BR" b="1" dirty="0" smtClean="0"/>
              <a:t> </a:t>
            </a:r>
            <a:r>
              <a:rPr lang="pt-BR" b="1" dirty="0" err="1" smtClean="0"/>
              <a:t>when</a:t>
            </a:r>
            <a:r>
              <a:rPr lang="pt-BR" b="1" dirty="0" smtClean="0"/>
              <a:t> </a:t>
            </a:r>
            <a:r>
              <a:rPr lang="pt-BR" b="1" dirty="0" err="1" smtClean="0"/>
              <a:t>the</a:t>
            </a:r>
            <a:r>
              <a:rPr lang="pt-BR" b="1" dirty="0" smtClean="0"/>
              <a:t> </a:t>
            </a:r>
            <a:r>
              <a:rPr lang="pt-BR" b="1" dirty="0" err="1" smtClean="0"/>
              <a:t>visitor</a:t>
            </a:r>
            <a:r>
              <a:rPr lang="pt-BR" b="1" dirty="0" smtClean="0"/>
              <a:t> </a:t>
            </a:r>
            <a:r>
              <a:rPr lang="pt-BR" b="1" dirty="0" err="1" smtClean="0"/>
              <a:t>says</a:t>
            </a:r>
            <a:r>
              <a:rPr lang="pt-BR" b="1" dirty="0" smtClean="0"/>
              <a:t> </a:t>
            </a:r>
            <a:r>
              <a:rPr lang="pt-BR" b="1" dirty="0" err="1" smtClean="0"/>
              <a:t>something</a:t>
            </a:r>
            <a:r>
              <a:rPr lang="pt-BR" b="1" dirty="0" smtClean="0"/>
              <a:t>?</a:t>
            </a:r>
            <a:r>
              <a:rPr lang="pt-BR" b="1" baseline="0" dirty="0" smtClean="0"/>
              <a:t> </a:t>
            </a:r>
          </a:p>
          <a:p>
            <a:r>
              <a:rPr lang="pt-BR" baseline="0" dirty="0" err="1" smtClean="0"/>
              <a:t>Basically</a:t>
            </a:r>
            <a:r>
              <a:rPr lang="pt-BR" baseline="0" dirty="0" smtClean="0"/>
              <a:t>, </a:t>
            </a:r>
            <a:r>
              <a:rPr lang="pt-BR" baseline="0" dirty="0" err="1" smtClean="0"/>
              <a:t>the</a:t>
            </a:r>
            <a:r>
              <a:rPr lang="pt-BR" baseline="0" dirty="0" smtClean="0"/>
              <a:t> </a:t>
            </a:r>
            <a:r>
              <a:rPr lang="pt-BR" baseline="0" dirty="0" err="1" smtClean="0"/>
              <a:t>visitor</a:t>
            </a:r>
            <a:r>
              <a:rPr lang="pt-BR" baseline="0" dirty="0" smtClean="0"/>
              <a:t> </a:t>
            </a:r>
            <a:r>
              <a:rPr lang="pt-BR" baseline="0" dirty="0" err="1" smtClean="0"/>
              <a:t>asks</a:t>
            </a:r>
            <a:r>
              <a:rPr lang="pt-BR" baseline="0" dirty="0" smtClean="0"/>
              <a:t> a </a:t>
            </a:r>
            <a:r>
              <a:rPr lang="pt-BR" baseline="0" dirty="0" err="1" smtClean="0"/>
              <a:t>question</a:t>
            </a:r>
            <a:r>
              <a:rPr lang="pt-BR" baseline="0" dirty="0" smtClean="0"/>
              <a:t> </a:t>
            </a:r>
            <a:r>
              <a:rPr lang="pt-BR" baseline="0" dirty="0" err="1" smtClean="0"/>
              <a:t>related</a:t>
            </a:r>
            <a:r>
              <a:rPr lang="pt-BR" baseline="0" dirty="0" smtClean="0"/>
              <a:t> </a:t>
            </a:r>
            <a:r>
              <a:rPr lang="pt-BR" baseline="0" dirty="0" err="1" smtClean="0"/>
              <a:t>to</a:t>
            </a:r>
            <a:r>
              <a:rPr lang="pt-BR" baseline="0" dirty="0" smtClean="0"/>
              <a:t> </a:t>
            </a:r>
            <a:r>
              <a:rPr lang="pt-BR" baseline="0" dirty="0" err="1" smtClean="0"/>
              <a:t>the</a:t>
            </a:r>
            <a:r>
              <a:rPr lang="pt-BR" baseline="0" dirty="0" smtClean="0"/>
              <a:t> </a:t>
            </a:r>
            <a:r>
              <a:rPr lang="pt-BR" baseline="0" dirty="0" err="1" smtClean="0"/>
              <a:t>piece</a:t>
            </a:r>
            <a:r>
              <a:rPr lang="pt-BR" baseline="0" dirty="0" smtClean="0"/>
              <a:t> </a:t>
            </a:r>
            <a:r>
              <a:rPr lang="pt-BR" baseline="0" dirty="0" err="1" smtClean="0"/>
              <a:t>of</a:t>
            </a:r>
            <a:r>
              <a:rPr lang="pt-BR" baseline="0" dirty="0" smtClean="0"/>
              <a:t> </a:t>
            </a:r>
            <a:r>
              <a:rPr lang="pt-BR" baseline="0" dirty="0" err="1" smtClean="0"/>
              <a:t>art</a:t>
            </a:r>
            <a:r>
              <a:rPr lang="pt-BR" baseline="0" dirty="0" smtClean="0"/>
              <a:t>, </a:t>
            </a:r>
            <a:r>
              <a:rPr lang="pt-BR" baseline="0" dirty="0" err="1" smtClean="0"/>
              <a:t>the</a:t>
            </a:r>
            <a:r>
              <a:rPr lang="pt-BR" baseline="0" dirty="0" smtClean="0"/>
              <a:t> system </a:t>
            </a:r>
            <a:r>
              <a:rPr lang="pt-BR" baseline="0" dirty="0" err="1" smtClean="0"/>
              <a:t>identifies</a:t>
            </a:r>
            <a:r>
              <a:rPr lang="pt-BR" baseline="0" dirty="0" smtClean="0"/>
              <a:t> </a:t>
            </a:r>
            <a:r>
              <a:rPr lang="pt-BR" baseline="0" dirty="0" err="1" smtClean="0"/>
              <a:t>the</a:t>
            </a:r>
            <a:r>
              <a:rPr lang="pt-BR" baseline="0" dirty="0" smtClean="0"/>
              <a:t> </a:t>
            </a:r>
            <a:r>
              <a:rPr lang="pt-BR" baseline="0" dirty="0" err="1" smtClean="0"/>
              <a:t>intent</a:t>
            </a:r>
            <a:r>
              <a:rPr lang="pt-BR" baseline="0" dirty="0" smtClean="0"/>
              <a:t> </a:t>
            </a:r>
            <a:r>
              <a:rPr lang="pt-BR" baseline="0" dirty="0" err="1" smtClean="0"/>
              <a:t>behind</a:t>
            </a:r>
            <a:r>
              <a:rPr lang="pt-BR" baseline="0" dirty="0" smtClean="0"/>
              <a:t> </a:t>
            </a:r>
            <a:r>
              <a:rPr lang="pt-BR" baseline="0" dirty="0" err="1" smtClean="0"/>
              <a:t>that</a:t>
            </a:r>
            <a:r>
              <a:rPr lang="pt-BR" baseline="0" dirty="0" smtClean="0"/>
              <a:t> </a:t>
            </a:r>
            <a:r>
              <a:rPr lang="pt-BR" baseline="0" dirty="0" err="1" smtClean="0"/>
              <a:t>question</a:t>
            </a:r>
            <a:r>
              <a:rPr lang="pt-BR" baseline="0" dirty="0" smtClean="0"/>
              <a:t> </a:t>
            </a:r>
            <a:r>
              <a:rPr lang="pt-BR" baseline="0" dirty="0" err="1" smtClean="0"/>
              <a:t>and</a:t>
            </a:r>
            <a:r>
              <a:rPr lang="pt-BR" baseline="0" dirty="0" smtClean="0"/>
              <a:t> </a:t>
            </a:r>
            <a:r>
              <a:rPr lang="pt-BR" baseline="0" dirty="0" err="1" smtClean="0"/>
              <a:t>then</a:t>
            </a:r>
            <a:r>
              <a:rPr lang="pt-BR" baseline="0" dirty="0" smtClean="0"/>
              <a:t> </a:t>
            </a:r>
            <a:r>
              <a:rPr lang="pt-BR" baseline="0" dirty="0" err="1" smtClean="0"/>
              <a:t>provides</a:t>
            </a:r>
            <a:r>
              <a:rPr lang="pt-BR" baseline="0" dirty="0" smtClean="0"/>
              <a:t> </a:t>
            </a:r>
            <a:r>
              <a:rPr lang="pt-BR" baseline="0" dirty="0" err="1" smtClean="0"/>
              <a:t>an</a:t>
            </a:r>
            <a:r>
              <a:rPr lang="pt-BR" baseline="0" dirty="0" smtClean="0"/>
              <a:t> </a:t>
            </a:r>
            <a:r>
              <a:rPr lang="pt-BR" baseline="0" dirty="0" err="1" smtClean="0"/>
              <a:t>answer</a:t>
            </a:r>
            <a:r>
              <a:rPr lang="pt-BR" baseline="0" dirty="0" smtClean="0"/>
              <a:t>. </a:t>
            </a:r>
          </a:p>
          <a:p>
            <a:r>
              <a:rPr lang="pt-BR" b="1" baseline="0" dirty="0" smtClean="0"/>
              <a:t>The </a:t>
            </a:r>
            <a:r>
              <a:rPr lang="pt-BR" b="1" baseline="0" dirty="0" err="1" smtClean="0"/>
              <a:t>visitor</a:t>
            </a:r>
            <a:r>
              <a:rPr lang="pt-BR" b="1" baseline="0" dirty="0" smtClean="0"/>
              <a:t> </a:t>
            </a:r>
            <a:r>
              <a:rPr lang="pt-BR" b="1" baseline="0" dirty="0" err="1" smtClean="0"/>
              <a:t>can</a:t>
            </a:r>
            <a:r>
              <a:rPr lang="pt-BR" b="1" baseline="0" dirty="0" smtClean="0"/>
              <a:t> </a:t>
            </a:r>
            <a:r>
              <a:rPr lang="pt-BR" b="1" baseline="0" dirty="0" err="1" smtClean="0"/>
              <a:t>ask</a:t>
            </a:r>
            <a:r>
              <a:rPr lang="pt-BR" b="1" baseline="0" dirty="0" smtClean="0"/>
              <a:t> as </a:t>
            </a:r>
            <a:r>
              <a:rPr lang="pt-BR" b="1" baseline="0" dirty="0" err="1" smtClean="0"/>
              <a:t>many</a:t>
            </a:r>
            <a:r>
              <a:rPr lang="pt-BR" b="1" baseline="0" dirty="0" smtClean="0"/>
              <a:t> </a:t>
            </a:r>
            <a:r>
              <a:rPr lang="pt-BR" b="1" baseline="0" dirty="0" err="1" smtClean="0"/>
              <a:t>questions</a:t>
            </a:r>
            <a:r>
              <a:rPr lang="pt-BR" b="1" baseline="0" dirty="0" smtClean="0"/>
              <a:t> as </a:t>
            </a:r>
            <a:r>
              <a:rPr lang="pt-BR" b="1" baseline="0" dirty="0" err="1" smtClean="0"/>
              <a:t>he</a:t>
            </a:r>
            <a:r>
              <a:rPr lang="pt-BR" b="1" baseline="0" dirty="0" smtClean="0"/>
              <a:t> </a:t>
            </a:r>
            <a:r>
              <a:rPr lang="pt-BR" b="1" baseline="0" dirty="0" err="1" smtClean="0"/>
              <a:t>wants</a:t>
            </a:r>
            <a:r>
              <a:rPr lang="pt-BR" b="1" baseline="0" dirty="0" smtClean="0"/>
              <a:t>.</a:t>
            </a:r>
            <a:endParaRPr lang="pt-BR" b="1" dirty="0"/>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1391344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b="1" i="0" kern="1200" dirty="0" smtClean="0">
                <a:solidFill>
                  <a:schemeClr val="tx1"/>
                </a:solidFill>
                <a:effectLst/>
                <a:latin typeface="+mn-lt"/>
                <a:ea typeface="+mn-ea"/>
                <a:cs typeface="+mn-cs"/>
              </a:rPr>
              <a:t>This interaction</a:t>
            </a:r>
            <a:r>
              <a:rPr lang="en-US" sz="900" b="1" i="0" kern="1200" baseline="0" dirty="0" smtClean="0">
                <a:solidFill>
                  <a:schemeClr val="tx1"/>
                </a:solidFill>
                <a:effectLst/>
                <a:latin typeface="+mn-lt"/>
                <a:ea typeface="+mn-ea"/>
                <a:cs typeface="+mn-cs"/>
              </a:rPr>
              <a:t> is</a:t>
            </a:r>
            <a:r>
              <a:rPr lang="en-US" sz="900" b="1" i="0" kern="1200" dirty="0" smtClean="0">
                <a:solidFill>
                  <a:schemeClr val="tx1"/>
                </a:solidFill>
                <a:effectLst/>
                <a:latin typeface="+mn-lt"/>
                <a:ea typeface="+mn-ea"/>
                <a:cs typeface="+mn-cs"/>
              </a:rPr>
              <a:t> possible because this solution was implemented as illustrated in this slide. </a:t>
            </a:r>
            <a:r>
              <a:rPr lang="en-US" sz="900" b="0" i="0" kern="1200" dirty="0" smtClean="0">
                <a:solidFill>
                  <a:schemeClr val="tx1"/>
                </a:solidFill>
                <a:effectLst/>
                <a:latin typeface="+mn-lt"/>
                <a:ea typeface="+mn-ea"/>
                <a:cs typeface="+mn-cs"/>
              </a:rPr>
              <a:t>The first step after someone ask a question is to convert the audio into text. The resulting text of the conversion is sent to a WCS</a:t>
            </a:r>
            <a:r>
              <a:rPr lang="en-US" sz="900" b="0" i="0" kern="1200" baseline="0" dirty="0" smtClean="0">
                <a:solidFill>
                  <a:schemeClr val="tx1"/>
                </a:solidFill>
                <a:effectLst/>
                <a:latin typeface="+mn-lt"/>
                <a:ea typeface="+mn-ea"/>
                <a:cs typeface="+mn-cs"/>
              </a:rPr>
              <a:t> instance. The WCS </a:t>
            </a:r>
            <a:r>
              <a:rPr lang="en-US" sz="900" b="0" i="0" kern="1200" dirty="0" smtClean="0">
                <a:solidFill>
                  <a:schemeClr val="tx1"/>
                </a:solidFill>
                <a:effectLst/>
                <a:latin typeface="+mn-lt"/>
                <a:ea typeface="+mn-ea"/>
                <a:cs typeface="+mn-cs"/>
              </a:rPr>
              <a:t>can identify an intention with high confidence or it may reply with a message saying that it did not understand the question. If the WCS replies with high confidence, then the next step is convert</a:t>
            </a:r>
            <a:r>
              <a:rPr lang="en-US" sz="900" b="0" i="0" kern="1200" baseline="0" dirty="0" smtClean="0">
                <a:solidFill>
                  <a:schemeClr val="tx1"/>
                </a:solidFill>
                <a:effectLst/>
                <a:latin typeface="+mn-lt"/>
                <a:ea typeface="+mn-ea"/>
                <a:cs typeface="+mn-cs"/>
              </a:rPr>
              <a:t> the answer</a:t>
            </a:r>
            <a:r>
              <a:rPr lang="en-US" sz="900" b="0" i="0" kern="1200" dirty="0" smtClean="0">
                <a:solidFill>
                  <a:schemeClr val="tx1"/>
                </a:solidFill>
                <a:effectLst/>
                <a:latin typeface="+mn-lt"/>
                <a:ea typeface="+mn-ea"/>
                <a:cs typeface="+mn-cs"/>
              </a:rPr>
              <a:t> to speech. At the end of this process the</a:t>
            </a:r>
            <a:r>
              <a:rPr lang="en-US" sz="900" b="0" i="0" kern="1200" baseline="0" dirty="0" smtClean="0">
                <a:solidFill>
                  <a:schemeClr val="tx1"/>
                </a:solidFill>
                <a:effectLst/>
                <a:latin typeface="+mn-lt"/>
                <a:ea typeface="+mn-ea"/>
                <a:cs typeface="+mn-cs"/>
              </a:rPr>
              <a:t> </a:t>
            </a:r>
            <a:r>
              <a:rPr lang="en-US" sz="900" b="0" i="0" kern="1200" dirty="0" smtClean="0">
                <a:solidFill>
                  <a:schemeClr val="tx1"/>
                </a:solidFill>
                <a:effectLst/>
                <a:latin typeface="+mn-lt"/>
                <a:ea typeface="+mn-ea"/>
                <a:cs typeface="+mn-cs"/>
              </a:rPr>
              <a:t>visitor listens to an audio response.</a:t>
            </a:r>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kern="1200" dirty="0" smtClean="0">
                <a:solidFill>
                  <a:schemeClr val="tx1"/>
                </a:solidFill>
                <a:effectLst/>
                <a:latin typeface="+mn-lt"/>
                <a:ea typeface="+mn-ea"/>
                <a:cs typeface="+mn-cs"/>
              </a:rPr>
              <a:t>The</a:t>
            </a:r>
            <a:r>
              <a:rPr lang="en-US" sz="900" b="0" i="0" kern="1200" baseline="0" dirty="0" smtClean="0">
                <a:solidFill>
                  <a:schemeClr val="tx1"/>
                </a:solidFill>
                <a:effectLst/>
                <a:latin typeface="+mn-lt"/>
                <a:ea typeface="+mn-ea"/>
                <a:cs typeface="+mn-cs"/>
              </a:rPr>
              <a:t> </a:t>
            </a:r>
            <a:r>
              <a:rPr lang="en-US" sz="900" b="1" i="0" kern="1200" baseline="0" dirty="0" smtClean="0">
                <a:solidFill>
                  <a:schemeClr val="tx1"/>
                </a:solidFill>
                <a:effectLst/>
                <a:latin typeface="+mn-lt"/>
                <a:ea typeface="+mn-ea"/>
                <a:cs typeface="+mn-cs"/>
              </a:rPr>
              <a:t>kernel</a:t>
            </a:r>
            <a:r>
              <a:rPr lang="en-US" sz="900" b="0" i="0" kern="1200" baseline="0" dirty="0" smtClean="0">
                <a:solidFill>
                  <a:schemeClr val="tx1"/>
                </a:solidFill>
                <a:effectLst/>
                <a:latin typeface="+mn-lt"/>
                <a:ea typeface="+mn-ea"/>
                <a:cs typeface="+mn-cs"/>
              </a:rPr>
              <a:t> of this solution is the WCS. In this project we have one workspace for each piece of art. And we have seven pieces. </a:t>
            </a:r>
            <a:endParaRPr lang="pt-BR" dirty="0" smtClean="0"/>
          </a:p>
        </p:txBody>
      </p:sp>
      <p:sp>
        <p:nvSpPr>
          <p:cNvPr id="4" name="Slide Number Placeholder 3"/>
          <p:cNvSpPr>
            <a:spLocks noGrp="1"/>
          </p:cNvSpPr>
          <p:nvPr>
            <p:ph type="sldNum" sz="quarter" idx="10"/>
          </p:nvPr>
        </p:nvSpPr>
        <p:spPr/>
        <p:txBody>
          <a:bodyPr/>
          <a:lstStyle/>
          <a:p>
            <a:fld id="{20AED143-1506-434C-B47D-CBF33F177BEB}" type="slidenum">
              <a:rPr lang="en-US" smtClean="0"/>
              <a:t>11</a:t>
            </a:fld>
            <a:endParaRPr lang="en-US"/>
          </a:p>
        </p:txBody>
      </p:sp>
    </p:spTree>
    <p:extLst>
      <p:ext uri="{BB962C8B-B14F-4D97-AF65-F5344CB8AC3E}">
        <p14:creationId xmlns:p14="http://schemas.microsoft.com/office/powerpoint/2010/main" val="85432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The </a:t>
            </a:r>
            <a:r>
              <a:rPr lang="pt-BR" dirty="0" err="1" smtClean="0"/>
              <a:t>audience</a:t>
            </a:r>
            <a:r>
              <a:rPr lang="pt-BR" dirty="0" smtClean="0"/>
              <a:t> </a:t>
            </a:r>
            <a:r>
              <a:rPr lang="pt-BR" dirty="0" err="1" smtClean="0"/>
              <a:t>of</a:t>
            </a:r>
            <a:r>
              <a:rPr lang="pt-BR" baseline="0" dirty="0" smtClean="0"/>
              <a:t> </a:t>
            </a:r>
            <a:r>
              <a:rPr lang="pt-BR" baseline="0" dirty="0" err="1" smtClean="0"/>
              <a:t>this</a:t>
            </a:r>
            <a:r>
              <a:rPr lang="pt-BR" baseline="0" dirty="0" smtClean="0"/>
              <a:t> </a:t>
            </a:r>
            <a:r>
              <a:rPr lang="pt-BR" baseline="0" dirty="0" err="1" smtClean="0"/>
              <a:t>museum</a:t>
            </a:r>
            <a:r>
              <a:rPr lang="pt-BR" baseline="0" dirty="0" smtClean="0"/>
              <a:t> </a:t>
            </a:r>
            <a:r>
              <a:rPr lang="pt-BR" baseline="0" dirty="0" err="1" smtClean="0"/>
              <a:t>is</a:t>
            </a:r>
            <a:r>
              <a:rPr lang="pt-BR" baseline="0" dirty="0" smtClean="0"/>
              <a:t> </a:t>
            </a:r>
            <a:r>
              <a:rPr lang="pt-BR" baseline="0" dirty="0" err="1" smtClean="0"/>
              <a:t>an</a:t>
            </a:r>
            <a:r>
              <a:rPr lang="pt-BR" baseline="0" dirty="0" smtClean="0"/>
              <a:t> </a:t>
            </a:r>
            <a:r>
              <a:rPr lang="pt-BR" baseline="0" dirty="0" err="1" smtClean="0"/>
              <a:t>eclectic</a:t>
            </a:r>
            <a:r>
              <a:rPr lang="pt-BR" baseline="0" dirty="0" smtClean="0"/>
              <a:t> </a:t>
            </a:r>
            <a:r>
              <a:rPr lang="pt-BR" baseline="0" dirty="0" err="1" smtClean="0"/>
              <a:t>audience</a:t>
            </a:r>
            <a:r>
              <a:rPr lang="pt-BR" baseline="0" dirty="0" smtClean="0"/>
              <a:t>. </a:t>
            </a:r>
            <a:r>
              <a:rPr lang="pt-BR" baseline="0" dirty="0" err="1" smtClean="0"/>
              <a:t>They</a:t>
            </a:r>
            <a:r>
              <a:rPr lang="pt-BR" baseline="0" dirty="0" smtClean="0"/>
              <a:t> </a:t>
            </a:r>
            <a:r>
              <a:rPr lang="pt-BR" baseline="0" dirty="0" err="1" smtClean="0"/>
              <a:t>have</a:t>
            </a:r>
            <a:r>
              <a:rPr lang="pt-BR" baseline="0" dirty="0" smtClean="0"/>
              <a:t> </a:t>
            </a:r>
            <a:r>
              <a:rPr lang="pt-BR" baseline="0" dirty="0" err="1" smtClean="0"/>
              <a:t>children</a:t>
            </a:r>
            <a:r>
              <a:rPr lang="pt-BR" baseline="0" dirty="0" smtClean="0"/>
              <a:t>, </a:t>
            </a:r>
            <a:r>
              <a:rPr lang="pt-BR" baseline="0" dirty="0" err="1" smtClean="0"/>
              <a:t>adult</a:t>
            </a:r>
            <a:r>
              <a:rPr lang="pt-BR" baseline="0" dirty="0" smtClean="0"/>
              <a:t>, </a:t>
            </a:r>
            <a:r>
              <a:rPr lang="pt-BR" baseline="0" dirty="0" err="1" smtClean="0"/>
              <a:t>elderly</a:t>
            </a:r>
            <a:r>
              <a:rPr lang="pt-BR" baseline="0" dirty="0" smtClean="0"/>
              <a:t>. People </a:t>
            </a:r>
            <a:r>
              <a:rPr lang="pt-BR" baseline="0" dirty="0" err="1" smtClean="0"/>
              <a:t>who</a:t>
            </a:r>
            <a:r>
              <a:rPr lang="pt-BR" baseline="0" dirty="0" smtClean="0"/>
              <a:t> </a:t>
            </a:r>
            <a:r>
              <a:rPr lang="pt-BR" baseline="0" dirty="0" err="1" smtClean="0"/>
              <a:t>know</a:t>
            </a:r>
            <a:r>
              <a:rPr lang="pt-BR" baseline="0" dirty="0" smtClean="0"/>
              <a:t> a </a:t>
            </a:r>
            <a:r>
              <a:rPr lang="pt-BR" baseline="0" dirty="0" err="1" smtClean="0"/>
              <a:t>lot</a:t>
            </a:r>
            <a:r>
              <a:rPr lang="pt-BR" baseline="0" dirty="0" smtClean="0"/>
              <a:t> </a:t>
            </a:r>
            <a:r>
              <a:rPr lang="pt-BR" baseline="0" dirty="0" err="1" smtClean="0"/>
              <a:t>about</a:t>
            </a:r>
            <a:r>
              <a:rPr lang="pt-BR" baseline="0" dirty="0" smtClean="0"/>
              <a:t> </a:t>
            </a:r>
            <a:r>
              <a:rPr lang="pt-BR" baseline="0" dirty="0" err="1" smtClean="0"/>
              <a:t>art</a:t>
            </a:r>
            <a:r>
              <a:rPr lang="pt-BR" baseline="0" dirty="0" smtClean="0"/>
              <a:t>, </a:t>
            </a:r>
            <a:r>
              <a:rPr lang="pt-BR" baseline="0" dirty="0" err="1" smtClean="0"/>
              <a:t>and</a:t>
            </a:r>
            <a:r>
              <a:rPr lang="pt-BR" baseline="0" dirty="0" smtClean="0"/>
              <a:t> </a:t>
            </a:r>
            <a:r>
              <a:rPr lang="pt-BR" baseline="0" dirty="0" err="1" smtClean="0"/>
              <a:t>people</a:t>
            </a:r>
            <a:r>
              <a:rPr lang="pt-BR" baseline="0" dirty="0" smtClean="0"/>
              <a:t> </a:t>
            </a:r>
            <a:r>
              <a:rPr lang="pt-BR" baseline="0" dirty="0" err="1" smtClean="0"/>
              <a:t>who</a:t>
            </a:r>
            <a:r>
              <a:rPr lang="pt-BR" baseline="0" dirty="0" smtClean="0"/>
              <a:t> </a:t>
            </a:r>
            <a:r>
              <a:rPr lang="pt-BR" baseline="0" dirty="0" err="1" smtClean="0"/>
              <a:t>don’t</a:t>
            </a:r>
            <a:r>
              <a:rPr lang="pt-BR" baseline="0" dirty="0" smtClean="0"/>
              <a:t>. </a:t>
            </a:r>
            <a:r>
              <a:rPr lang="pt-BR" b="1" baseline="0" dirty="0" err="1" smtClean="0"/>
              <a:t>Considering</a:t>
            </a:r>
            <a:r>
              <a:rPr lang="pt-BR" b="1" baseline="0" dirty="0" smtClean="0"/>
              <a:t> </a:t>
            </a:r>
            <a:r>
              <a:rPr lang="pt-BR" b="1" baseline="0" dirty="0" err="1" smtClean="0"/>
              <a:t>this</a:t>
            </a:r>
            <a:r>
              <a:rPr lang="pt-BR" b="1" baseline="0" dirty="0" smtClean="0"/>
              <a:t> </a:t>
            </a:r>
            <a:r>
              <a:rPr lang="pt-BR" b="1" baseline="0" dirty="0" err="1" smtClean="0"/>
              <a:t>scenario</a:t>
            </a:r>
            <a:r>
              <a:rPr lang="pt-BR" baseline="0" dirty="0" smtClean="0"/>
              <a:t>, </a:t>
            </a:r>
            <a:r>
              <a:rPr lang="pt-BR" baseline="0" dirty="0" err="1" smtClean="0"/>
              <a:t>the</a:t>
            </a:r>
            <a:r>
              <a:rPr lang="pt-BR" baseline="0" dirty="0" smtClean="0"/>
              <a:t> </a:t>
            </a:r>
            <a:r>
              <a:rPr lang="pt-BR" baseline="0" dirty="0" err="1" smtClean="0"/>
              <a:t>only</a:t>
            </a:r>
            <a:r>
              <a:rPr lang="pt-BR" baseline="0" dirty="0" smtClean="0"/>
              <a:t> </a:t>
            </a:r>
            <a:r>
              <a:rPr lang="pt-BR" baseline="0" dirty="0" err="1" smtClean="0"/>
              <a:t>way</a:t>
            </a:r>
            <a:r>
              <a:rPr lang="pt-BR" baseline="0" dirty="0" smtClean="0"/>
              <a:t> </a:t>
            </a:r>
            <a:r>
              <a:rPr lang="pt-BR" baseline="0" dirty="0" err="1" smtClean="0"/>
              <a:t>to</a:t>
            </a:r>
            <a:r>
              <a:rPr lang="pt-BR" baseline="0" dirty="0" smtClean="0"/>
              <a:t> </a:t>
            </a:r>
            <a:r>
              <a:rPr lang="pt-BR" baseline="0" dirty="0" err="1" smtClean="0"/>
              <a:t>create</a:t>
            </a:r>
            <a:r>
              <a:rPr lang="pt-BR" baseline="0" dirty="0" smtClean="0"/>
              <a:t> a </a:t>
            </a:r>
            <a:r>
              <a:rPr lang="pt-BR" baseline="0" dirty="0" err="1" smtClean="0"/>
              <a:t>knowledge</a:t>
            </a:r>
            <a:r>
              <a:rPr lang="pt-BR" baseline="0" dirty="0" smtClean="0"/>
              <a:t> base for </a:t>
            </a:r>
            <a:r>
              <a:rPr lang="pt-BR" baseline="0" dirty="0" err="1" smtClean="0"/>
              <a:t>each</a:t>
            </a:r>
            <a:r>
              <a:rPr lang="pt-BR" baseline="0" dirty="0" smtClean="0"/>
              <a:t> </a:t>
            </a:r>
            <a:r>
              <a:rPr lang="pt-BR" baseline="0" dirty="0" err="1" smtClean="0"/>
              <a:t>piece</a:t>
            </a:r>
            <a:r>
              <a:rPr lang="pt-BR" baseline="0" dirty="0" smtClean="0"/>
              <a:t> </a:t>
            </a:r>
            <a:r>
              <a:rPr lang="pt-BR" baseline="0" dirty="0" err="1" smtClean="0"/>
              <a:t>of</a:t>
            </a:r>
            <a:r>
              <a:rPr lang="pt-BR" baseline="0" dirty="0" smtClean="0"/>
              <a:t> </a:t>
            </a:r>
            <a:r>
              <a:rPr lang="pt-BR" baseline="0" dirty="0" err="1" smtClean="0"/>
              <a:t>art</a:t>
            </a:r>
            <a:r>
              <a:rPr lang="pt-BR" baseline="0" dirty="0" smtClean="0"/>
              <a:t> </a:t>
            </a:r>
            <a:r>
              <a:rPr lang="pt-BR" baseline="0" dirty="0" err="1" smtClean="0"/>
              <a:t>is</a:t>
            </a:r>
            <a:r>
              <a:rPr lang="pt-BR" baseline="0" dirty="0" smtClean="0"/>
              <a:t> </a:t>
            </a:r>
            <a:r>
              <a:rPr lang="pt-BR" baseline="0" dirty="0" err="1" smtClean="0"/>
              <a:t>through</a:t>
            </a:r>
            <a:r>
              <a:rPr lang="pt-BR" baseline="0" dirty="0" smtClean="0"/>
              <a:t> </a:t>
            </a:r>
            <a:r>
              <a:rPr lang="pt-BR" baseline="0" dirty="0" err="1" smtClean="0"/>
              <a:t>an</a:t>
            </a:r>
            <a:r>
              <a:rPr lang="pt-BR" baseline="0" dirty="0" smtClean="0"/>
              <a:t> </a:t>
            </a:r>
            <a:r>
              <a:rPr lang="pt-BR" baseline="0" dirty="0" err="1" smtClean="0"/>
              <a:t>iterative</a:t>
            </a:r>
            <a:r>
              <a:rPr lang="pt-BR" baseline="0" dirty="0" smtClean="0"/>
              <a:t> </a:t>
            </a:r>
            <a:r>
              <a:rPr lang="pt-BR" baseline="0" dirty="0" err="1" smtClean="0"/>
              <a:t>and</a:t>
            </a:r>
            <a:r>
              <a:rPr lang="pt-BR" baseline="0" dirty="0" smtClean="0"/>
              <a:t> incremental approach. </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1706346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pt-BR" dirty="0" err="1" smtClean="0"/>
              <a:t>How</a:t>
            </a:r>
            <a:r>
              <a:rPr lang="pt-BR" dirty="0" smtClean="0"/>
              <a:t> </a:t>
            </a:r>
            <a:r>
              <a:rPr lang="pt-BR" dirty="0" err="1" smtClean="0"/>
              <a:t>this</a:t>
            </a:r>
            <a:r>
              <a:rPr lang="pt-BR" dirty="0" smtClean="0"/>
              <a:t> </a:t>
            </a:r>
            <a:r>
              <a:rPr lang="pt-BR" dirty="0" err="1" smtClean="0"/>
              <a:t>work</a:t>
            </a:r>
            <a:r>
              <a:rPr lang="pt-BR" dirty="0" smtClean="0"/>
              <a:t>? In </a:t>
            </a:r>
            <a:r>
              <a:rPr lang="pt-BR" dirty="0" err="1" smtClean="0"/>
              <a:t>order</a:t>
            </a:r>
            <a:r>
              <a:rPr lang="pt-BR" dirty="0" smtClean="0"/>
              <a:t> </a:t>
            </a:r>
            <a:r>
              <a:rPr lang="pt-BR" dirty="0" err="1" smtClean="0"/>
              <a:t>to</a:t>
            </a:r>
            <a:r>
              <a:rPr lang="pt-BR" dirty="0" smtClean="0"/>
              <a:t> </a:t>
            </a:r>
            <a:r>
              <a:rPr lang="pt-BR" dirty="0" err="1" smtClean="0"/>
              <a:t>train</a:t>
            </a:r>
            <a:r>
              <a:rPr lang="pt-BR" dirty="0" smtClean="0"/>
              <a:t> </a:t>
            </a:r>
            <a:r>
              <a:rPr lang="pt-BR" dirty="0" err="1" smtClean="0"/>
              <a:t>the</a:t>
            </a:r>
            <a:r>
              <a:rPr lang="pt-BR" baseline="0" dirty="0" smtClean="0"/>
              <a:t> WCS, </a:t>
            </a:r>
            <a:r>
              <a:rPr lang="pt-BR" baseline="0" dirty="0" err="1" smtClean="0"/>
              <a:t>we</a:t>
            </a:r>
            <a:r>
              <a:rPr lang="pt-BR" baseline="0" dirty="0" smtClean="0"/>
              <a:t> </a:t>
            </a:r>
            <a:r>
              <a:rPr lang="pt-BR" baseline="0" dirty="0" err="1" smtClean="0"/>
              <a:t>started</a:t>
            </a:r>
            <a:r>
              <a:rPr lang="pt-BR" baseline="0" dirty="0" smtClean="0"/>
              <a:t> </a:t>
            </a:r>
            <a:r>
              <a:rPr lang="pt-BR" baseline="0" dirty="0" err="1" smtClean="0"/>
              <a:t>with</a:t>
            </a:r>
            <a:r>
              <a:rPr lang="pt-BR" baseline="0" dirty="0" smtClean="0"/>
              <a:t> a </a:t>
            </a:r>
            <a:r>
              <a:rPr lang="pt-BR" baseline="0" dirty="0" err="1" smtClean="0"/>
              <a:t>webpage</a:t>
            </a:r>
            <a:r>
              <a:rPr lang="pt-BR" baseline="0" dirty="0" smtClean="0"/>
              <a:t> </a:t>
            </a:r>
            <a:r>
              <a:rPr lang="pt-BR" baseline="0" dirty="0" err="1" smtClean="0"/>
              <a:t>only</a:t>
            </a:r>
            <a:r>
              <a:rPr lang="pt-BR" baseline="0" dirty="0" smtClean="0"/>
              <a:t> for a </a:t>
            </a:r>
            <a:r>
              <a:rPr lang="pt-BR" baseline="0" dirty="0" err="1" smtClean="0"/>
              <a:t>small</a:t>
            </a:r>
            <a:r>
              <a:rPr lang="pt-BR" baseline="0" dirty="0" smtClean="0"/>
              <a:t> </a:t>
            </a:r>
            <a:r>
              <a:rPr lang="pt-BR" baseline="0" dirty="0" err="1" smtClean="0"/>
              <a:t>group</a:t>
            </a:r>
            <a:r>
              <a:rPr lang="pt-BR" baseline="0" dirty="0" smtClean="0"/>
              <a:t> </a:t>
            </a:r>
            <a:r>
              <a:rPr lang="pt-BR" baseline="0" dirty="0" err="1" smtClean="0"/>
              <a:t>of</a:t>
            </a:r>
            <a:r>
              <a:rPr lang="pt-BR" baseline="0" dirty="0" smtClean="0"/>
              <a:t> </a:t>
            </a:r>
            <a:r>
              <a:rPr lang="pt-BR" baseline="0" dirty="0" err="1" smtClean="0"/>
              <a:t>users</a:t>
            </a:r>
            <a:r>
              <a:rPr lang="pt-BR" baseline="0" dirty="0" smtClean="0"/>
              <a:t>. </a:t>
            </a:r>
          </a:p>
          <a:p>
            <a:pPr marL="0" marR="0" indent="0" algn="l" defTabSz="685800" rtl="0" eaLnBrk="1" fontAlgn="auto" latinLnBrk="0" hangingPunct="1">
              <a:lnSpc>
                <a:spcPct val="100000"/>
              </a:lnSpc>
              <a:spcBef>
                <a:spcPts val="0"/>
              </a:spcBef>
              <a:spcAft>
                <a:spcPts val="0"/>
              </a:spcAft>
              <a:buClrTx/>
              <a:buSzTx/>
              <a:buFontTx/>
              <a:buNone/>
              <a:tabLst/>
              <a:defRPr/>
            </a:pPr>
            <a:r>
              <a:rPr lang="pt-BR" baseline="0" dirty="0" err="1" smtClean="0"/>
              <a:t>And</a:t>
            </a:r>
            <a:r>
              <a:rPr lang="pt-BR" baseline="0" dirty="0" smtClean="0"/>
              <a:t> </a:t>
            </a:r>
            <a:r>
              <a:rPr lang="pt-BR" baseline="0" dirty="0" err="1" smtClean="0"/>
              <a:t>ask</a:t>
            </a:r>
            <a:r>
              <a:rPr lang="pt-BR" baseline="0" dirty="0" smtClean="0"/>
              <a:t> </a:t>
            </a:r>
            <a:r>
              <a:rPr lang="pt-BR" baseline="0" dirty="0" err="1" smtClean="0"/>
              <a:t>them</a:t>
            </a:r>
            <a:r>
              <a:rPr lang="pt-BR" baseline="0" dirty="0" smtClean="0"/>
              <a:t> </a:t>
            </a:r>
            <a:r>
              <a:rPr lang="pt-BR" baseline="0" dirty="0" err="1" smtClean="0"/>
              <a:t>to</a:t>
            </a:r>
            <a:r>
              <a:rPr lang="pt-BR" baseline="0" dirty="0" smtClean="0"/>
              <a:t> </a:t>
            </a:r>
            <a:r>
              <a:rPr lang="pt-BR" baseline="0" dirty="0" err="1" smtClean="0"/>
              <a:t>make</a:t>
            </a:r>
            <a:r>
              <a:rPr lang="pt-BR" baseline="0" dirty="0" smtClean="0"/>
              <a:t> </a:t>
            </a:r>
            <a:r>
              <a:rPr lang="pt-BR" baseline="0" dirty="0" err="1" smtClean="0"/>
              <a:t>questions</a:t>
            </a:r>
            <a:r>
              <a:rPr lang="pt-BR" baseline="0" dirty="0" smtClean="0"/>
              <a:t> </a:t>
            </a:r>
            <a:r>
              <a:rPr lang="pt-BR" baseline="0" dirty="0" err="1" smtClean="0"/>
              <a:t>about</a:t>
            </a:r>
            <a:r>
              <a:rPr lang="pt-BR" baseline="0" dirty="0" smtClean="0"/>
              <a:t> </a:t>
            </a:r>
            <a:r>
              <a:rPr lang="pt-BR" baseline="0" dirty="0" err="1" smtClean="0"/>
              <a:t>the</a:t>
            </a:r>
            <a:r>
              <a:rPr lang="pt-BR" baseline="0" dirty="0" smtClean="0"/>
              <a:t> </a:t>
            </a:r>
            <a:r>
              <a:rPr lang="pt-BR" baseline="0" dirty="0" err="1" smtClean="0"/>
              <a:t>pieces</a:t>
            </a:r>
            <a:r>
              <a:rPr lang="pt-BR" baseline="0" dirty="0" smtClean="0"/>
              <a:t> </a:t>
            </a:r>
            <a:r>
              <a:rPr lang="pt-BR" baseline="0" dirty="0" err="1" smtClean="0"/>
              <a:t>of</a:t>
            </a:r>
            <a:r>
              <a:rPr lang="pt-BR" baseline="0" dirty="0" smtClean="0"/>
              <a:t> art. </a:t>
            </a:r>
            <a:r>
              <a:rPr lang="pt-BR" baseline="0" dirty="0" err="1" smtClean="0"/>
              <a:t>This</a:t>
            </a:r>
            <a:r>
              <a:rPr lang="pt-BR" baseline="0" dirty="0" smtClean="0"/>
              <a:t> </a:t>
            </a:r>
            <a:r>
              <a:rPr lang="pt-BR" baseline="0" dirty="0" err="1" smtClean="0"/>
              <a:t>webpage</a:t>
            </a:r>
            <a:r>
              <a:rPr lang="pt-BR" baseline="0" dirty="0" smtClean="0"/>
              <a:t> </a:t>
            </a:r>
            <a:r>
              <a:rPr lang="pt-BR" baseline="0" dirty="0" err="1" smtClean="0"/>
              <a:t>was</a:t>
            </a:r>
            <a:r>
              <a:rPr lang="pt-BR" baseline="0" dirty="0" smtClean="0"/>
              <a:t> </a:t>
            </a:r>
            <a:r>
              <a:rPr lang="pt-BR" baseline="0" dirty="0" err="1" smtClean="0"/>
              <a:t>connected</a:t>
            </a:r>
            <a:r>
              <a:rPr lang="pt-BR" baseline="0" dirty="0" smtClean="0"/>
              <a:t> </a:t>
            </a:r>
            <a:r>
              <a:rPr lang="pt-BR" baseline="0" dirty="0" err="1" smtClean="0"/>
              <a:t>with</a:t>
            </a:r>
            <a:r>
              <a:rPr lang="pt-BR" baseline="0" dirty="0" smtClean="0"/>
              <a:t> WCS </a:t>
            </a:r>
            <a:r>
              <a:rPr lang="pt-BR" baseline="0" dirty="0" err="1" smtClean="0"/>
              <a:t>and</a:t>
            </a:r>
            <a:r>
              <a:rPr lang="pt-BR" baseline="0" dirty="0" smtClean="0"/>
              <a:t> it </a:t>
            </a:r>
            <a:r>
              <a:rPr lang="pt-BR" baseline="0" dirty="0" err="1" smtClean="0"/>
              <a:t>was</a:t>
            </a:r>
            <a:r>
              <a:rPr lang="pt-BR" baseline="0" dirty="0" smtClean="0"/>
              <a:t> </a:t>
            </a:r>
            <a:r>
              <a:rPr lang="pt-BR" baseline="0" dirty="0" err="1" smtClean="0"/>
              <a:t>capable</a:t>
            </a:r>
            <a:r>
              <a:rPr lang="pt-BR" baseline="0" dirty="0" smtClean="0"/>
              <a:t> </a:t>
            </a:r>
            <a:r>
              <a:rPr lang="pt-BR" baseline="0" dirty="0" err="1" smtClean="0"/>
              <a:t>to</a:t>
            </a:r>
            <a:r>
              <a:rPr lang="pt-BR" baseline="0" dirty="0" smtClean="0"/>
              <a:t> </a:t>
            </a:r>
            <a:r>
              <a:rPr lang="pt-BR" baseline="0" dirty="0" err="1" smtClean="0"/>
              <a:t>answer</a:t>
            </a:r>
            <a:r>
              <a:rPr lang="pt-BR" baseline="0" dirty="0" smtClean="0"/>
              <a:t> </a:t>
            </a:r>
            <a:r>
              <a:rPr lang="pt-BR" baseline="0" dirty="0" err="1" smtClean="0"/>
              <a:t>just</a:t>
            </a:r>
            <a:r>
              <a:rPr lang="pt-BR" baseline="0" dirty="0" smtClean="0"/>
              <a:t> </a:t>
            </a:r>
            <a:r>
              <a:rPr lang="pt-BR" baseline="0" dirty="0" err="1" smtClean="0"/>
              <a:t>two</a:t>
            </a:r>
            <a:r>
              <a:rPr lang="pt-BR" baseline="0" dirty="0" smtClean="0"/>
              <a:t> </a:t>
            </a:r>
            <a:r>
              <a:rPr lang="pt-BR" baseline="0" dirty="0" err="1" smtClean="0"/>
              <a:t>different</a:t>
            </a:r>
            <a:r>
              <a:rPr lang="pt-BR" baseline="0" dirty="0" smtClean="0"/>
              <a:t> </a:t>
            </a:r>
            <a:r>
              <a:rPr lang="pt-BR" baseline="0" dirty="0" err="1" smtClean="0"/>
              <a:t>intents</a:t>
            </a:r>
            <a:r>
              <a:rPr lang="pt-BR" baseline="0" dirty="0" smtClean="0"/>
              <a:t> in </a:t>
            </a:r>
            <a:r>
              <a:rPr lang="pt-BR" baseline="0" dirty="0" err="1" smtClean="0"/>
              <a:t>the</a:t>
            </a:r>
            <a:r>
              <a:rPr lang="pt-BR" baseline="0" dirty="0" smtClean="0"/>
              <a:t> </a:t>
            </a:r>
            <a:r>
              <a:rPr lang="pt-BR" baseline="0" dirty="0" err="1" smtClean="0"/>
              <a:t>beginning</a:t>
            </a:r>
            <a:r>
              <a:rPr lang="pt-BR" baseline="0" dirty="0" smtClean="0"/>
              <a:t>: </a:t>
            </a:r>
            <a:r>
              <a:rPr lang="pt-BR" baseline="0" dirty="0" err="1" smtClean="0"/>
              <a:t>who</a:t>
            </a:r>
            <a:r>
              <a:rPr lang="pt-BR" baseline="0" dirty="0" smtClean="0"/>
              <a:t> </a:t>
            </a:r>
            <a:r>
              <a:rPr lang="pt-BR" baseline="0" dirty="0" err="1" smtClean="0"/>
              <a:t>is</a:t>
            </a:r>
            <a:r>
              <a:rPr lang="pt-BR" baseline="0" dirty="0" smtClean="0"/>
              <a:t> </a:t>
            </a:r>
            <a:r>
              <a:rPr lang="pt-BR" baseline="0" dirty="0" err="1" smtClean="0"/>
              <a:t>the</a:t>
            </a:r>
            <a:r>
              <a:rPr lang="pt-BR" baseline="0" dirty="0" smtClean="0"/>
              <a:t> </a:t>
            </a:r>
            <a:r>
              <a:rPr lang="pt-BR" baseline="0" dirty="0" err="1" smtClean="0"/>
              <a:t>author</a:t>
            </a:r>
            <a:r>
              <a:rPr lang="pt-BR" baseline="0" dirty="0" smtClean="0"/>
              <a:t> </a:t>
            </a:r>
            <a:r>
              <a:rPr lang="pt-BR" baseline="0" dirty="0" err="1" smtClean="0"/>
              <a:t>and</a:t>
            </a:r>
            <a:r>
              <a:rPr lang="pt-BR" baseline="0" dirty="0" smtClean="0"/>
              <a:t> </a:t>
            </a:r>
            <a:r>
              <a:rPr lang="pt-BR" baseline="0" dirty="0" err="1" smtClean="0"/>
              <a:t>what</a:t>
            </a:r>
            <a:r>
              <a:rPr lang="pt-BR" baseline="0" dirty="0" smtClean="0"/>
              <a:t> </a:t>
            </a:r>
            <a:r>
              <a:rPr lang="pt-BR" baseline="0" dirty="0" err="1" smtClean="0"/>
              <a:t>is</a:t>
            </a:r>
            <a:r>
              <a:rPr lang="pt-BR" baseline="0" dirty="0" smtClean="0"/>
              <a:t> </a:t>
            </a:r>
            <a:r>
              <a:rPr lang="pt-BR" baseline="0" dirty="0" err="1" smtClean="0"/>
              <a:t>the</a:t>
            </a:r>
            <a:r>
              <a:rPr lang="pt-BR" baseline="0" dirty="0" smtClean="0"/>
              <a:t> date </a:t>
            </a:r>
            <a:r>
              <a:rPr lang="pt-BR" baseline="0" dirty="0" err="1" smtClean="0"/>
              <a:t>of</a:t>
            </a:r>
            <a:r>
              <a:rPr lang="pt-BR" baseline="0" dirty="0" smtClean="0"/>
              <a:t> </a:t>
            </a:r>
            <a:r>
              <a:rPr lang="pt-BR" baseline="0" dirty="0" err="1" smtClean="0"/>
              <a:t>this</a:t>
            </a:r>
            <a:r>
              <a:rPr lang="pt-BR" baseline="0" dirty="0" smtClean="0"/>
              <a:t> </a:t>
            </a:r>
            <a:r>
              <a:rPr lang="pt-BR" baseline="0" dirty="0" err="1" smtClean="0"/>
              <a:t>piece</a:t>
            </a:r>
            <a:r>
              <a:rPr lang="pt-BR" baseline="0" dirty="0" smtClean="0"/>
              <a:t> </a:t>
            </a:r>
            <a:r>
              <a:rPr lang="pt-BR" baseline="0" dirty="0" err="1" smtClean="0"/>
              <a:t>of</a:t>
            </a:r>
            <a:r>
              <a:rPr lang="pt-BR" baseline="0" dirty="0" smtClean="0"/>
              <a:t> </a:t>
            </a:r>
            <a:r>
              <a:rPr lang="pt-BR" baseline="0" dirty="0" err="1" smtClean="0"/>
              <a:t>art</a:t>
            </a:r>
            <a:r>
              <a:rPr lang="pt-BR" baseline="0" dirty="0" smtClean="0"/>
              <a:t>? The </a:t>
            </a:r>
            <a:r>
              <a:rPr lang="pt-BR" baseline="0" dirty="0" err="1" smtClean="0"/>
              <a:t>main</a:t>
            </a:r>
            <a:r>
              <a:rPr lang="pt-BR" baseline="0" dirty="0" smtClean="0"/>
              <a:t> </a:t>
            </a:r>
            <a:r>
              <a:rPr lang="pt-BR" baseline="0" dirty="0" err="1" smtClean="0"/>
              <a:t>purpose</a:t>
            </a:r>
            <a:r>
              <a:rPr lang="pt-BR" baseline="0" dirty="0" smtClean="0"/>
              <a:t> </a:t>
            </a:r>
            <a:r>
              <a:rPr lang="pt-BR" baseline="0" dirty="0" err="1" smtClean="0"/>
              <a:t>of</a:t>
            </a:r>
            <a:r>
              <a:rPr lang="pt-BR" baseline="0" dirty="0" smtClean="0"/>
              <a:t> </a:t>
            </a:r>
            <a:r>
              <a:rPr lang="pt-BR" baseline="0" dirty="0" err="1" smtClean="0"/>
              <a:t>this</a:t>
            </a:r>
            <a:r>
              <a:rPr lang="pt-BR" baseline="0" dirty="0" smtClean="0"/>
              <a:t> </a:t>
            </a:r>
            <a:r>
              <a:rPr lang="pt-BR" baseline="0" dirty="0" err="1" smtClean="0"/>
              <a:t>webpage</a:t>
            </a:r>
            <a:r>
              <a:rPr lang="pt-BR" baseline="0" dirty="0" smtClean="0"/>
              <a:t> </a:t>
            </a:r>
            <a:r>
              <a:rPr lang="pt-BR" baseline="0" dirty="0" err="1" smtClean="0"/>
              <a:t>is</a:t>
            </a:r>
            <a:r>
              <a:rPr lang="pt-BR" baseline="0" dirty="0" smtClean="0"/>
              <a:t> </a:t>
            </a:r>
            <a:r>
              <a:rPr lang="pt-BR" baseline="0" dirty="0" err="1" smtClean="0"/>
              <a:t>collect</a:t>
            </a:r>
            <a:r>
              <a:rPr lang="pt-BR" baseline="0" dirty="0" smtClean="0"/>
              <a:t> </a:t>
            </a:r>
            <a:r>
              <a:rPr lang="pt-BR" baseline="0" dirty="0" err="1" smtClean="0"/>
              <a:t>questions</a:t>
            </a:r>
            <a:r>
              <a:rPr lang="pt-BR" baseline="0" dirty="0" smtClean="0"/>
              <a:t>.</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1161832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All</a:t>
            </a:r>
            <a:r>
              <a:rPr lang="pt-BR" dirty="0" smtClean="0"/>
              <a:t> </a:t>
            </a:r>
            <a:r>
              <a:rPr lang="pt-BR" dirty="0" err="1" smtClean="0"/>
              <a:t>these</a:t>
            </a:r>
            <a:r>
              <a:rPr lang="pt-BR" dirty="0" smtClean="0"/>
              <a:t> </a:t>
            </a:r>
            <a:r>
              <a:rPr lang="pt-BR" dirty="0" err="1" smtClean="0"/>
              <a:t>questions</a:t>
            </a:r>
            <a:r>
              <a:rPr lang="pt-BR" dirty="0" smtClean="0"/>
              <a:t> are </a:t>
            </a:r>
            <a:r>
              <a:rPr lang="pt-BR" dirty="0" err="1" smtClean="0"/>
              <a:t>send</a:t>
            </a:r>
            <a:r>
              <a:rPr lang="pt-BR" dirty="0" smtClean="0"/>
              <a:t> </a:t>
            </a:r>
            <a:r>
              <a:rPr lang="pt-BR" dirty="0" err="1" smtClean="0"/>
              <a:t>to</a:t>
            </a:r>
            <a:r>
              <a:rPr lang="pt-BR" dirty="0" smtClean="0"/>
              <a:t> </a:t>
            </a:r>
            <a:r>
              <a:rPr lang="pt-BR" dirty="0" err="1" smtClean="0"/>
              <a:t>Subject</a:t>
            </a:r>
            <a:r>
              <a:rPr lang="pt-BR" baseline="0" dirty="0" smtClean="0"/>
              <a:t> </a:t>
            </a:r>
            <a:r>
              <a:rPr lang="pt-BR" baseline="0" dirty="0" err="1" smtClean="0"/>
              <a:t>Matter</a:t>
            </a:r>
            <a:r>
              <a:rPr lang="pt-BR" baseline="0" dirty="0" smtClean="0"/>
              <a:t> </a:t>
            </a:r>
            <a:r>
              <a:rPr lang="pt-BR" baseline="0" dirty="0" err="1" smtClean="0"/>
              <a:t>Especialists</a:t>
            </a:r>
            <a:r>
              <a:rPr lang="pt-BR" baseline="0" dirty="0" smtClean="0"/>
              <a:t>. </a:t>
            </a:r>
            <a:endParaRPr lang="pt-BR" dirty="0" smtClean="0"/>
          </a:p>
          <a:p>
            <a:r>
              <a:rPr lang="pt-BR" dirty="0" smtClean="0"/>
              <a:t>The</a:t>
            </a:r>
            <a:r>
              <a:rPr lang="pt-BR" baseline="0" dirty="0" smtClean="0"/>
              <a:t> </a:t>
            </a:r>
            <a:r>
              <a:rPr lang="pt-BR" baseline="0" dirty="0" err="1" smtClean="0"/>
              <a:t>SMEs</a:t>
            </a:r>
            <a:r>
              <a:rPr lang="pt-BR" baseline="0" dirty="0" smtClean="0"/>
              <a:t> </a:t>
            </a:r>
            <a:r>
              <a:rPr lang="pt-BR" baseline="0" dirty="0" err="1" smtClean="0"/>
              <a:t>can</a:t>
            </a:r>
            <a:r>
              <a:rPr lang="pt-BR" baseline="0" dirty="0" smtClean="0"/>
              <a:t> </a:t>
            </a:r>
            <a:r>
              <a:rPr lang="pt-BR" baseline="0" dirty="0" err="1" smtClean="0"/>
              <a:t>create</a:t>
            </a:r>
            <a:r>
              <a:rPr lang="pt-BR" baseline="0" dirty="0" smtClean="0"/>
              <a:t> new </a:t>
            </a:r>
            <a:r>
              <a:rPr lang="pt-BR" baseline="0" dirty="0" err="1" smtClean="0"/>
              <a:t>intents</a:t>
            </a:r>
            <a:r>
              <a:rPr lang="pt-BR" baseline="0" dirty="0" smtClean="0"/>
              <a:t> </a:t>
            </a:r>
            <a:r>
              <a:rPr lang="pt-BR" baseline="0" dirty="0" err="1" smtClean="0"/>
              <a:t>and</a:t>
            </a:r>
            <a:r>
              <a:rPr lang="pt-BR" baseline="0" dirty="0" smtClean="0"/>
              <a:t> </a:t>
            </a:r>
            <a:r>
              <a:rPr lang="pt-BR" baseline="0" dirty="0" err="1" smtClean="0"/>
              <a:t>answer</a:t>
            </a:r>
            <a:r>
              <a:rPr lang="pt-BR" baseline="0" dirty="0" smtClean="0"/>
              <a:t> </a:t>
            </a:r>
            <a:r>
              <a:rPr lang="pt-BR" baseline="0" dirty="0" err="1" smtClean="0"/>
              <a:t>based</a:t>
            </a:r>
            <a:r>
              <a:rPr lang="pt-BR" baseline="0" dirty="0" smtClean="0"/>
              <a:t> </a:t>
            </a:r>
            <a:r>
              <a:rPr lang="pt-BR" baseline="0" dirty="0" err="1" smtClean="0"/>
              <a:t>on</a:t>
            </a:r>
            <a:r>
              <a:rPr lang="pt-BR" baseline="0" dirty="0" smtClean="0"/>
              <a:t> </a:t>
            </a:r>
            <a:r>
              <a:rPr lang="pt-BR" baseline="0" dirty="0" err="1" smtClean="0"/>
              <a:t>these</a:t>
            </a:r>
            <a:r>
              <a:rPr lang="pt-BR" baseline="0" dirty="0" smtClean="0"/>
              <a:t> </a:t>
            </a:r>
            <a:r>
              <a:rPr lang="pt-BR" baseline="0" dirty="0" err="1" smtClean="0"/>
              <a:t>questions</a:t>
            </a:r>
            <a:r>
              <a:rPr lang="pt-BR" baseline="0" dirty="0" smtClean="0"/>
              <a:t>.</a:t>
            </a:r>
          </a:p>
          <a:p>
            <a:r>
              <a:rPr lang="pt-BR" baseline="0" dirty="0" err="1" smtClean="0"/>
              <a:t>This</a:t>
            </a:r>
            <a:r>
              <a:rPr lang="pt-BR" baseline="0" dirty="0" smtClean="0"/>
              <a:t> </a:t>
            </a:r>
            <a:r>
              <a:rPr lang="pt-BR" baseline="0" dirty="0" err="1" smtClean="0"/>
              <a:t>process</a:t>
            </a:r>
            <a:r>
              <a:rPr lang="pt-BR" baseline="0" dirty="0" smtClean="0"/>
              <a:t> improves </a:t>
            </a:r>
            <a:r>
              <a:rPr lang="pt-BR" baseline="0" dirty="0" err="1" smtClean="0"/>
              <a:t>the</a:t>
            </a:r>
            <a:r>
              <a:rPr lang="pt-BR" baseline="0" dirty="0" smtClean="0"/>
              <a:t> </a:t>
            </a:r>
            <a:r>
              <a:rPr lang="pt-BR" baseline="0" dirty="0" err="1" smtClean="0"/>
              <a:t>knowledge</a:t>
            </a:r>
            <a:r>
              <a:rPr lang="pt-BR" baseline="0" dirty="0" smtClean="0"/>
              <a:t> base </a:t>
            </a:r>
            <a:r>
              <a:rPr lang="pt-BR" baseline="0" dirty="0" err="1" smtClean="0"/>
              <a:t>of</a:t>
            </a:r>
            <a:r>
              <a:rPr lang="pt-BR" baseline="0" dirty="0" smtClean="0"/>
              <a:t> WCS </a:t>
            </a:r>
            <a:r>
              <a:rPr lang="pt-BR" baseline="0" dirty="0" err="1" smtClean="0"/>
              <a:t>and</a:t>
            </a:r>
            <a:r>
              <a:rPr lang="pt-BR" baseline="0" dirty="0" smtClean="0"/>
              <a:t> </a:t>
            </a:r>
            <a:r>
              <a:rPr lang="pt-BR" baseline="0" dirty="0" err="1" smtClean="0"/>
              <a:t>the</a:t>
            </a:r>
            <a:r>
              <a:rPr lang="pt-BR" baseline="0" dirty="0" smtClean="0"/>
              <a:t> </a:t>
            </a:r>
            <a:r>
              <a:rPr lang="pt-BR" baseline="0" dirty="0" err="1" smtClean="0"/>
              <a:t>scope</a:t>
            </a:r>
            <a:r>
              <a:rPr lang="pt-BR" baseline="0" dirty="0" smtClean="0"/>
              <a:t> </a:t>
            </a:r>
            <a:r>
              <a:rPr lang="pt-BR" baseline="0" dirty="0" err="1" smtClean="0"/>
              <a:t>of</a:t>
            </a:r>
            <a:r>
              <a:rPr lang="pt-BR" baseline="0" dirty="0" smtClean="0"/>
              <a:t> </a:t>
            </a:r>
            <a:r>
              <a:rPr lang="pt-BR" baseline="0" dirty="0" err="1" smtClean="0"/>
              <a:t>application</a:t>
            </a:r>
            <a:r>
              <a:rPr lang="pt-BR" baseline="0" dirty="0" smtClean="0"/>
              <a:t>. In </a:t>
            </a:r>
            <a:r>
              <a:rPr lang="pt-BR" baseline="0" dirty="0" err="1" smtClean="0"/>
              <a:t>other</a:t>
            </a:r>
            <a:r>
              <a:rPr lang="pt-BR" baseline="0" dirty="0" smtClean="0"/>
              <a:t> </a:t>
            </a:r>
            <a:r>
              <a:rPr lang="pt-BR" baseline="0" dirty="0" err="1" smtClean="0"/>
              <a:t>words</a:t>
            </a:r>
            <a:r>
              <a:rPr lang="pt-BR" baseline="0" dirty="0" smtClean="0"/>
              <a:t>, </a:t>
            </a:r>
            <a:r>
              <a:rPr lang="pt-BR" baseline="0" dirty="0" err="1" smtClean="0"/>
              <a:t>the</a:t>
            </a:r>
            <a:r>
              <a:rPr lang="pt-BR" baseline="0" dirty="0" smtClean="0"/>
              <a:t> </a:t>
            </a:r>
            <a:r>
              <a:rPr lang="pt-BR" baseline="0" dirty="0" err="1" smtClean="0"/>
              <a:t>coverage</a:t>
            </a:r>
            <a:r>
              <a:rPr lang="pt-BR" baseline="0" dirty="0" smtClean="0"/>
              <a:t> </a:t>
            </a:r>
            <a:r>
              <a:rPr lang="pt-BR" baseline="0" dirty="0" err="1" smtClean="0"/>
              <a:t>of</a:t>
            </a:r>
            <a:r>
              <a:rPr lang="pt-BR" baseline="0" dirty="0" smtClean="0"/>
              <a:t> </a:t>
            </a:r>
            <a:r>
              <a:rPr lang="pt-BR" baseline="0" dirty="0" err="1" smtClean="0"/>
              <a:t>the</a:t>
            </a:r>
            <a:r>
              <a:rPr lang="pt-BR" baseline="0" dirty="0" smtClean="0"/>
              <a:t> WCS.</a:t>
            </a:r>
          </a:p>
          <a:p>
            <a:r>
              <a:rPr lang="pt-BR" b="1" dirty="0" err="1" smtClean="0"/>
              <a:t>We</a:t>
            </a:r>
            <a:r>
              <a:rPr lang="pt-BR" b="1" dirty="0" smtClean="0"/>
              <a:t> </a:t>
            </a:r>
            <a:r>
              <a:rPr lang="pt-BR" b="1" dirty="0" err="1" smtClean="0"/>
              <a:t>can</a:t>
            </a:r>
            <a:r>
              <a:rPr lang="pt-BR" b="1" dirty="0" smtClean="0"/>
              <a:t> execute </a:t>
            </a:r>
            <a:r>
              <a:rPr lang="pt-BR" b="1" dirty="0" err="1" smtClean="0"/>
              <a:t>this</a:t>
            </a:r>
            <a:r>
              <a:rPr lang="pt-BR" b="1" baseline="0" dirty="0" smtClean="0"/>
              <a:t> </a:t>
            </a:r>
            <a:r>
              <a:rPr lang="pt-BR" b="1" baseline="0" dirty="0" err="1" smtClean="0"/>
              <a:t>cycle</a:t>
            </a:r>
            <a:r>
              <a:rPr lang="pt-BR" b="1" baseline="0" dirty="0" smtClean="0"/>
              <a:t> </a:t>
            </a:r>
            <a:r>
              <a:rPr lang="pt-BR" b="1" baseline="0" dirty="0" err="1" smtClean="0"/>
              <a:t>many</a:t>
            </a:r>
            <a:r>
              <a:rPr lang="pt-BR" b="1" baseline="0" dirty="0" smtClean="0"/>
              <a:t> times as </a:t>
            </a:r>
            <a:r>
              <a:rPr lang="pt-BR" b="1" baseline="0" dirty="0" err="1" smtClean="0"/>
              <a:t>we</a:t>
            </a:r>
            <a:r>
              <a:rPr lang="pt-BR" b="1" baseline="0" dirty="0" smtClean="0"/>
              <a:t> </a:t>
            </a:r>
            <a:r>
              <a:rPr lang="pt-BR" b="1" baseline="0" dirty="0" err="1" smtClean="0"/>
              <a:t>want</a:t>
            </a:r>
            <a:r>
              <a:rPr lang="pt-BR" b="1" baseline="0" dirty="0" smtClean="0"/>
              <a:t>. </a:t>
            </a:r>
            <a:endParaRPr lang="pt-BR" b="1" dirty="0"/>
          </a:p>
        </p:txBody>
      </p:sp>
      <p:sp>
        <p:nvSpPr>
          <p:cNvPr id="4" name="Slide Number Placeholder 3"/>
          <p:cNvSpPr>
            <a:spLocks noGrp="1"/>
          </p:cNvSpPr>
          <p:nvPr>
            <p:ph type="sldNum" sz="quarter" idx="10"/>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93755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One</a:t>
            </a:r>
            <a:r>
              <a:rPr lang="pt-BR" dirty="0" smtClean="0"/>
              <a:t> </a:t>
            </a:r>
            <a:r>
              <a:rPr lang="pt-BR" dirty="0" err="1" smtClean="0"/>
              <a:t>step</a:t>
            </a:r>
            <a:r>
              <a:rPr lang="pt-BR" dirty="0" smtClean="0"/>
              <a:t> </a:t>
            </a:r>
            <a:r>
              <a:rPr lang="pt-BR" dirty="0" err="1" smtClean="0"/>
              <a:t>that</a:t>
            </a:r>
            <a:r>
              <a:rPr lang="pt-BR" dirty="0" smtClean="0"/>
              <a:t> </a:t>
            </a:r>
            <a:r>
              <a:rPr lang="pt-BR" dirty="0" err="1" smtClean="0"/>
              <a:t>is</a:t>
            </a:r>
            <a:r>
              <a:rPr lang="pt-BR" dirty="0" smtClean="0"/>
              <a:t> </a:t>
            </a:r>
            <a:r>
              <a:rPr lang="pt-BR" dirty="0" err="1" smtClean="0"/>
              <a:t>very</a:t>
            </a:r>
            <a:r>
              <a:rPr lang="pt-BR" dirty="0" smtClean="0"/>
              <a:t> </a:t>
            </a:r>
            <a:r>
              <a:rPr lang="pt-BR" dirty="0" err="1" smtClean="0"/>
              <a:t>important</a:t>
            </a:r>
            <a:r>
              <a:rPr lang="pt-BR" dirty="0" smtClean="0"/>
              <a:t> </a:t>
            </a:r>
            <a:r>
              <a:rPr lang="pt-BR" dirty="0" err="1" smtClean="0"/>
              <a:t>is</a:t>
            </a:r>
            <a:r>
              <a:rPr lang="pt-BR" dirty="0" smtClean="0"/>
              <a:t> </a:t>
            </a:r>
            <a:r>
              <a:rPr lang="pt-BR" dirty="0" err="1" smtClean="0"/>
              <a:t>the</a:t>
            </a:r>
            <a:r>
              <a:rPr lang="pt-BR" dirty="0" smtClean="0"/>
              <a:t> </a:t>
            </a:r>
            <a:r>
              <a:rPr lang="pt-BR" dirty="0" err="1" smtClean="0"/>
              <a:t>ex</a:t>
            </a:r>
            <a:r>
              <a:rPr lang="pt-BR" baseline="0" dirty="0" err="1" smtClean="0"/>
              <a:t>periment</a:t>
            </a:r>
            <a:r>
              <a:rPr lang="pt-BR" baseline="0" dirty="0" smtClean="0"/>
              <a:t> </a:t>
            </a:r>
            <a:r>
              <a:rPr lang="pt-BR" baseline="0" dirty="0" err="1" smtClean="0"/>
              <a:t>analyses</a:t>
            </a:r>
            <a:r>
              <a:rPr lang="pt-BR" baseline="0" dirty="0" smtClean="0"/>
              <a:t> </a:t>
            </a:r>
            <a:r>
              <a:rPr lang="pt-BR" baseline="0" dirty="0" err="1" smtClean="0"/>
              <a:t>activity</a:t>
            </a:r>
            <a:r>
              <a:rPr lang="pt-BR" baseline="0" dirty="0" smtClean="0"/>
              <a:t>. </a:t>
            </a:r>
          </a:p>
          <a:p>
            <a:r>
              <a:rPr lang="pt-BR" baseline="0" dirty="0" smtClean="0"/>
              <a:t>At </a:t>
            </a:r>
            <a:r>
              <a:rPr lang="pt-BR" baseline="0" dirty="0" err="1" smtClean="0"/>
              <a:t>each</a:t>
            </a:r>
            <a:r>
              <a:rPr lang="pt-BR" baseline="0" dirty="0" smtClean="0"/>
              <a:t> </a:t>
            </a:r>
            <a:r>
              <a:rPr lang="pt-BR" baseline="0" dirty="0" err="1" smtClean="0"/>
              <a:t>iteration</a:t>
            </a:r>
            <a:r>
              <a:rPr lang="pt-BR" baseline="0" dirty="0" smtClean="0"/>
              <a:t> it </a:t>
            </a:r>
            <a:r>
              <a:rPr lang="pt-BR" baseline="0" dirty="0" err="1" smtClean="0"/>
              <a:t>is</a:t>
            </a:r>
            <a:r>
              <a:rPr lang="pt-BR" baseline="0" dirty="0" smtClean="0"/>
              <a:t> </a:t>
            </a:r>
            <a:r>
              <a:rPr lang="pt-BR" baseline="0" dirty="0" err="1" smtClean="0"/>
              <a:t>necessary</a:t>
            </a:r>
            <a:r>
              <a:rPr lang="pt-BR" baseline="0" dirty="0" smtClean="0"/>
              <a:t> </a:t>
            </a:r>
            <a:r>
              <a:rPr lang="pt-BR" baseline="0" dirty="0" err="1" smtClean="0"/>
              <a:t>to</a:t>
            </a:r>
            <a:r>
              <a:rPr lang="pt-BR" baseline="0" dirty="0" smtClean="0"/>
              <a:t> </a:t>
            </a:r>
            <a:r>
              <a:rPr lang="pt-BR" baseline="0" dirty="0" err="1" smtClean="0"/>
              <a:t>run</a:t>
            </a:r>
            <a:r>
              <a:rPr lang="pt-BR" baseline="0" dirty="0" smtClean="0"/>
              <a:t> </a:t>
            </a:r>
            <a:r>
              <a:rPr lang="pt-BR" baseline="0" dirty="0" err="1" smtClean="0"/>
              <a:t>experiments</a:t>
            </a:r>
            <a:r>
              <a:rPr lang="pt-BR" baseline="0" dirty="0" smtClean="0"/>
              <a:t> in </a:t>
            </a:r>
            <a:r>
              <a:rPr lang="pt-BR" baseline="0" dirty="0" err="1" smtClean="0"/>
              <a:t>order</a:t>
            </a:r>
            <a:r>
              <a:rPr lang="pt-BR" baseline="0" dirty="0" smtClean="0"/>
              <a:t> </a:t>
            </a:r>
            <a:r>
              <a:rPr lang="pt-BR" baseline="0" dirty="0" err="1" smtClean="0"/>
              <a:t>to</a:t>
            </a:r>
            <a:r>
              <a:rPr lang="pt-BR" baseline="0" dirty="0" smtClean="0"/>
              <a:t> </a:t>
            </a:r>
            <a:r>
              <a:rPr lang="pt-BR" baseline="0" dirty="0" err="1" smtClean="0"/>
              <a:t>identify</a:t>
            </a:r>
            <a:r>
              <a:rPr lang="pt-BR" baseline="0" dirty="0" smtClean="0"/>
              <a:t> </a:t>
            </a:r>
            <a:r>
              <a:rPr lang="pt-BR" baseline="0" dirty="0" err="1" smtClean="0"/>
              <a:t>the</a:t>
            </a:r>
            <a:r>
              <a:rPr lang="pt-BR" baseline="0" dirty="0" smtClean="0"/>
              <a:t> </a:t>
            </a:r>
            <a:r>
              <a:rPr lang="pt-BR" baseline="0" dirty="0" err="1" smtClean="0"/>
              <a:t>overrall</a:t>
            </a:r>
            <a:r>
              <a:rPr lang="pt-BR" baseline="0" dirty="0" smtClean="0"/>
              <a:t> </a:t>
            </a:r>
            <a:r>
              <a:rPr lang="pt-BR" baseline="0" dirty="0" err="1" smtClean="0"/>
              <a:t>acurracy</a:t>
            </a:r>
            <a:r>
              <a:rPr lang="pt-BR" baseline="0" dirty="0" smtClean="0"/>
              <a:t> </a:t>
            </a:r>
            <a:r>
              <a:rPr lang="pt-BR" baseline="0" dirty="0" err="1" smtClean="0"/>
              <a:t>of</a:t>
            </a:r>
            <a:r>
              <a:rPr lang="pt-BR" baseline="0" dirty="0" smtClean="0"/>
              <a:t> WCS, </a:t>
            </a:r>
            <a:r>
              <a:rPr lang="pt-BR" baseline="0" dirty="0" err="1" smtClean="0"/>
              <a:t>possible</a:t>
            </a:r>
            <a:r>
              <a:rPr lang="pt-BR" baseline="0" dirty="0" smtClean="0"/>
              <a:t> </a:t>
            </a:r>
            <a:r>
              <a:rPr lang="pt-BR" baseline="0" dirty="0" err="1" smtClean="0"/>
              <a:t>mapping</a:t>
            </a:r>
            <a:r>
              <a:rPr lang="pt-BR" baseline="0" dirty="0" smtClean="0"/>
              <a:t> </a:t>
            </a:r>
            <a:r>
              <a:rPr lang="pt-BR" baseline="0" dirty="0" err="1" smtClean="0"/>
              <a:t>mistakes</a:t>
            </a:r>
            <a:r>
              <a:rPr lang="pt-BR" baseline="0" dirty="0" smtClean="0"/>
              <a:t> </a:t>
            </a:r>
            <a:r>
              <a:rPr lang="pt-BR" baseline="0" dirty="0" err="1" smtClean="0"/>
              <a:t>and</a:t>
            </a:r>
            <a:r>
              <a:rPr lang="pt-BR" baseline="0" dirty="0" smtClean="0"/>
              <a:t> general </a:t>
            </a:r>
            <a:r>
              <a:rPr lang="pt-BR" baseline="0" dirty="0" err="1" smtClean="0"/>
              <a:t>improvements</a:t>
            </a:r>
            <a:r>
              <a:rPr lang="pt-BR" baseline="0" dirty="0" smtClean="0"/>
              <a:t> </a:t>
            </a:r>
            <a:r>
              <a:rPr lang="pt-BR" baseline="0" dirty="0" err="1" smtClean="0"/>
              <a:t>related</a:t>
            </a:r>
            <a:r>
              <a:rPr lang="pt-BR" baseline="0" dirty="0" smtClean="0"/>
              <a:t> </a:t>
            </a:r>
            <a:r>
              <a:rPr lang="pt-BR" baseline="0" dirty="0" err="1" smtClean="0"/>
              <a:t>to</a:t>
            </a:r>
            <a:r>
              <a:rPr lang="pt-BR" baseline="0" dirty="0" smtClean="0"/>
              <a:t> </a:t>
            </a:r>
            <a:r>
              <a:rPr lang="pt-BR" baseline="0" dirty="0" err="1" smtClean="0"/>
              <a:t>the</a:t>
            </a:r>
            <a:r>
              <a:rPr lang="pt-BR" baseline="0" dirty="0" smtClean="0"/>
              <a:t> WCS. </a:t>
            </a:r>
          </a:p>
          <a:p>
            <a:r>
              <a:rPr lang="pt-BR" baseline="0" dirty="0" err="1" smtClean="0"/>
              <a:t>Usually</a:t>
            </a:r>
            <a:r>
              <a:rPr lang="pt-BR" baseline="0" dirty="0" smtClean="0"/>
              <a:t>, a </a:t>
            </a:r>
            <a:r>
              <a:rPr lang="pt-BR" baseline="0" dirty="0" err="1" smtClean="0"/>
              <a:t>technical</a:t>
            </a:r>
            <a:r>
              <a:rPr lang="pt-BR" baseline="0" dirty="0" smtClean="0"/>
              <a:t> </a:t>
            </a:r>
            <a:r>
              <a:rPr lang="pt-BR" baseline="0" dirty="0" err="1" smtClean="0"/>
              <a:t>team</a:t>
            </a:r>
            <a:r>
              <a:rPr lang="pt-BR" baseline="0" dirty="0" smtClean="0"/>
              <a:t> runs </a:t>
            </a:r>
            <a:r>
              <a:rPr lang="pt-BR" baseline="0" dirty="0" err="1" smtClean="0"/>
              <a:t>the</a:t>
            </a:r>
            <a:r>
              <a:rPr lang="pt-BR" baseline="0" dirty="0" smtClean="0"/>
              <a:t> </a:t>
            </a:r>
            <a:r>
              <a:rPr lang="pt-BR" baseline="0" dirty="0" err="1" smtClean="0"/>
              <a:t>experiment</a:t>
            </a:r>
            <a:r>
              <a:rPr lang="pt-BR" baseline="0" dirty="0" smtClean="0"/>
              <a:t> </a:t>
            </a:r>
            <a:r>
              <a:rPr lang="pt-BR" baseline="0" dirty="0" err="1" smtClean="0"/>
              <a:t>and</a:t>
            </a:r>
            <a:r>
              <a:rPr lang="pt-BR" baseline="0" dirty="0" smtClean="0"/>
              <a:t> </a:t>
            </a:r>
            <a:r>
              <a:rPr lang="pt-BR" baseline="0" dirty="0" err="1" smtClean="0"/>
              <a:t>the</a:t>
            </a:r>
            <a:r>
              <a:rPr lang="pt-BR" baseline="0" dirty="0" smtClean="0"/>
              <a:t> </a:t>
            </a:r>
            <a:r>
              <a:rPr lang="pt-BR" baseline="0" dirty="0" err="1" smtClean="0"/>
              <a:t>SMEs</a:t>
            </a:r>
            <a:r>
              <a:rPr lang="pt-BR" baseline="0" dirty="0" smtClean="0"/>
              <a:t> </a:t>
            </a:r>
            <a:r>
              <a:rPr lang="pt-BR" baseline="0" dirty="0" err="1" smtClean="0"/>
              <a:t>re-map</a:t>
            </a:r>
            <a:r>
              <a:rPr lang="pt-BR" baseline="0" dirty="0" smtClean="0"/>
              <a:t> </a:t>
            </a:r>
            <a:r>
              <a:rPr lang="pt-BR" baseline="0" dirty="0" err="1" smtClean="0"/>
              <a:t>questions</a:t>
            </a:r>
            <a:r>
              <a:rPr lang="pt-BR" baseline="0" dirty="0" smtClean="0"/>
              <a:t> </a:t>
            </a:r>
            <a:r>
              <a:rPr lang="pt-BR" baseline="0" dirty="0" err="1" smtClean="0"/>
              <a:t>and</a:t>
            </a:r>
            <a:r>
              <a:rPr lang="pt-BR" baseline="0" dirty="0" smtClean="0"/>
              <a:t> </a:t>
            </a:r>
            <a:r>
              <a:rPr lang="pt-BR" baseline="0" dirty="0" err="1" smtClean="0"/>
              <a:t>intents</a:t>
            </a:r>
            <a:r>
              <a:rPr lang="pt-BR" baseline="0" dirty="0" smtClean="0"/>
              <a:t> </a:t>
            </a:r>
            <a:r>
              <a:rPr lang="pt-BR" baseline="0" dirty="0" err="1" smtClean="0"/>
              <a:t>based</a:t>
            </a:r>
            <a:r>
              <a:rPr lang="pt-BR" baseline="0" dirty="0" smtClean="0"/>
              <a:t> </a:t>
            </a:r>
            <a:r>
              <a:rPr lang="pt-BR" baseline="0" dirty="0" err="1" smtClean="0"/>
              <a:t>on</a:t>
            </a:r>
            <a:r>
              <a:rPr lang="pt-BR" baseline="0" dirty="0" smtClean="0"/>
              <a:t> </a:t>
            </a:r>
            <a:r>
              <a:rPr lang="pt-BR" baseline="0" dirty="0" err="1" smtClean="0"/>
              <a:t>experiment</a:t>
            </a:r>
            <a:r>
              <a:rPr lang="pt-BR" baseline="0" dirty="0" smtClean="0"/>
              <a:t> </a:t>
            </a:r>
            <a:r>
              <a:rPr lang="pt-BR" baseline="0" dirty="0" err="1" smtClean="0"/>
              <a:t>results</a:t>
            </a:r>
            <a:r>
              <a:rPr lang="pt-BR" baseline="0" dirty="0" smtClean="0"/>
              <a:t>. </a:t>
            </a:r>
          </a:p>
          <a:p>
            <a:r>
              <a:rPr lang="pt-BR" baseline="0" dirty="0" err="1" smtClean="0"/>
              <a:t>We</a:t>
            </a:r>
            <a:r>
              <a:rPr lang="pt-BR" baseline="0" dirty="0" smtClean="0"/>
              <a:t> </a:t>
            </a:r>
            <a:r>
              <a:rPr lang="pt-BR" baseline="0" dirty="0" err="1" smtClean="0"/>
              <a:t>run</a:t>
            </a:r>
            <a:r>
              <a:rPr lang="pt-BR" baseline="0" dirty="0" smtClean="0"/>
              <a:t> </a:t>
            </a:r>
            <a:r>
              <a:rPr lang="pt-BR" baseline="0" dirty="0" err="1" smtClean="0"/>
              <a:t>this</a:t>
            </a:r>
            <a:r>
              <a:rPr lang="pt-BR" baseline="0" dirty="0" smtClean="0"/>
              <a:t> </a:t>
            </a:r>
            <a:r>
              <a:rPr lang="pt-BR" baseline="0" dirty="0" err="1" smtClean="0"/>
              <a:t>cycle</a:t>
            </a:r>
            <a:r>
              <a:rPr lang="pt-BR" baseline="0" dirty="0" smtClean="0"/>
              <a:t> </a:t>
            </a:r>
            <a:r>
              <a:rPr lang="pt-BR" baseline="0" dirty="0" err="1" smtClean="0"/>
              <a:t>many</a:t>
            </a:r>
            <a:r>
              <a:rPr lang="pt-BR" baseline="0" dirty="0" smtClean="0"/>
              <a:t> times over.</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63761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The </a:t>
            </a:r>
            <a:r>
              <a:rPr lang="pt-BR" dirty="0" err="1" smtClean="0"/>
              <a:t>capability</a:t>
            </a:r>
            <a:r>
              <a:rPr lang="pt-BR" dirty="0" smtClean="0"/>
              <a:t> </a:t>
            </a:r>
            <a:r>
              <a:rPr lang="pt-BR" dirty="0" err="1" smtClean="0"/>
              <a:t>of</a:t>
            </a:r>
            <a:r>
              <a:rPr lang="pt-BR" dirty="0" smtClean="0"/>
              <a:t> </a:t>
            </a:r>
            <a:r>
              <a:rPr lang="pt-BR" dirty="0" err="1" smtClean="0"/>
              <a:t>improving</a:t>
            </a:r>
            <a:r>
              <a:rPr lang="pt-BR" dirty="0" smtClean="0"/>
              <a:t> </a:t>
            </a:r>
            <a:r>
              <a:rPr lang="pt-BR" dirty="0" err="1" smtClean="0"/>
              <a:t>the</a:t>
            </a:r>
            <a:r>
              <a:rPr lang="pt-BR" dirty="0" smtClean="0"/>
              <a:t> system </a:t>
            </a:r>
            <a:r>
              <a:rPr lang="pt-BR" dirty="0" err="1" smtClean="0"/>
              <a:t>features</a:t>
            </a:r>
            <a:r>
              <a:rPr lang="pt-BR" dirty="0" smtClean="0"/>
              <a:t> </a:t>
            </a:r>
            <a:r>
              <a:rPr lang="pt-BR" dirty="0" err="1" smtClean="0"/>
              <a:t>based</a:t>
            </a:r>
            <a:r>
              <a:rPr lang="pt-BR" dirty="0" smtClean="0"/>
              <a:t> </a:t>
            </a:r>
            <a:r>
              <a:rPr lang="pt-BR" dirty="0" err="1" smtClean="0"/>
              <a:t>on</a:t>
            </a:r>
            <a:r>
              <a:rPr lang="pt-BR" dirty="0" smtClean="0"/>
              <a:t> data </a:t>
            </a:r>
            <a:r>
              <a:rPr lang="pt-BR" dirty="0" err="1" smtClean="0"/>
              <a:t>collected</a:t>
            </a:r>
            <a:r>
              <a:rPr lang="pt-BR" dirty="0" smtClean="0"/>
              <a:t> </a:t>
            </a:r>
            <a:r>
              <a:rPr lang="pt-BR" dirty="0" err="1" smtClean="0"/>
              <a:t>is</a:t>
            </a:r>
            <a:r>
              <a:rPr lang="pt-BR" dirty="0" smtClean="0"/>
              <a:t> </a:t>
            </a:r>
            <a:r>
              <a:rPr lang="pt-BR" dirty="0" err="1" smtClean="0"/>
              <a:t>something</a:t>
            </a:r>
            <a:r>
              <a:rPr lang="pt-BR" dirty="0" smtClean="0"/>
              <a:t> </a:t>
            </a:r>
            <a:r>
              <a:rPr lang="pt-BR" dirty="0" err="1" smtClean="0"/>
              <a:t>that</a:t>
            </a:r>
            <a:r>
              <a:rPr lang="pt-BR" dirty="0" smtClean="0"/>
              <a:t> </a:t>
            </a:r>
            <a:r>
              <a:rPr lang="pt-BR" dirty="0" err="1" smtClean="0"/>
              <a:t>is</a:t>
            </a:r>
            <a:r>
              <a:rPr lang="pt-BR" dirty="0" smtClean="0"/>
              <a:t> </a:t>
            </a:r>
            <a:r>
              <a:rPr lang="pt-BR" dirty="0" err="1" smtClean="0"/>
              <a:t>drawing</a:t>
            </a:r>
            <a:r>
              <a:rPr lang="pt-BR" dirty="0" smtClean="0"/>
              <a:t> </a:t>
            </a:r>
            <a:r>
              <a:rPr lang="pt-BR" dirty="0" err="1" smtClean="0"/>
              <a:t>the</a:t>
            </a:r>
            <a:r>
              <a:rPr lang="pt-BR" baseline="0" dirty="0" smtClean="0"/>
              <a:t> </a:t>
            </a:r>
            <a:r>
              <a:rPr lang="pt-BR" baseline="0" dirty="0" err="1" smtClean="0"/>
              <a:t>market’s</a:t>
            </a:r>
            <a:r>
              <a:rPr lang="pt-BR" baseline="0" dirty="0" smtClean="0"/>
              <a:t> </a:t>
            </a:r>
            <a:r>
              <a:rPr lang="pt-BR" baseline="0" dirty="0" err="1" smtClean="0"/>
              <a:t>attention</a:t>
            </a:r>
            <a:r>
              <a:rPr lang="pt-BR" baseline="0" dirty="0" smtClean="0"/>
              <a:t>. </a:t>
            </a:r>
          </a:p>
          <a:p>
            <a:r>
              <a:rPr lang="pt-BR" baseline="0" dirty="0" smtClean="0"/>
              <a:t>The </a:t>
            </a:r>
            <a:r>
              <a:rPr lang="pt-BR" baseline="0" dirty="0" err="1" smtClean="0"/>
              <a:t>idea</a:t>
            </a:r>
            <a:r>
              <a:rPr lang="pt-BR" baseline="0" dirty="0" smtClean="0"/>
              <a:t> </a:t>
            </a:r>
            <a:r>
              <a:rPr lang="pt-BR" baseline="0" dirty="0" err="1" smtClean="0"/>
              <a:t>is</a:t>
            </a:r>
            <a:r>
              <a:rPr lang="pt-BR" baseline="0" dirty="0" smtClean="0"/>
              <a:t> </a:t>
            </a:r>
            <a:r>
              <a:rPr lang="pt-BR" baseline="0" dirty="0" err="1" smtClean="0"/>
              <a:t>that</a:t>
            </a:r>
            <a:r>
              <a:rPr lang="pt-BR" baseline="0" dirty="0" smtClean="0"/>
              <a:t> </a:t>
            </a:r>
            <a:r>
              <a:rPr lang="pt-BR" baseline="0" dirty="0" err="1" smtClean="0"/>
              <a:t>we</a:t>
            </a:r>
            <a:r>
              <a:rPr lang="pt-BR" baseline="0" dirty="0" smtClean="0"/>
              <a:t> release a system </a:t>
            </a:r>
            <a:r>
              <a:rPr lang="pt-BR" baseline="0" dirty="0" err="1" smtClean="0"/>
              <a:t>with</a:t>
            </a:r>
            <a:r>
              <a:rPr lang="pt-BR" baseline="0" dirty="0" smtClean="0"/>
              <a:t> a </a:t>
            </a:r>
            <a:r>
              <a:rPr lang="pt-BR" baseline="0" dirty="0" err="1" smtClean="0"/>
              <a:t>very</a:t>
            </a:r>
            <a:r>
              <a:rPr lang="pt-BR" baseline="0" dirty="0" smtClean="0"/>
              <a:t> </a:t>
            </a:r>
            <a:r>
              <a:rPr lang="pt-BR" baseline="0" dirty="0" err="1" smtClean="0"/>
              <a:t>limited</a:t>
            </a:r>
            <a:r>
              <a:rPr lang="pt-BR" baseline="0" dirty="0" smtClean="0"/>
              <a:t> </a:t>
            </a:r>
            <a:r>
              <a:rPr lang="pt-BR" baseline="0" dirty="0" err="1" smtClean="0"/>
              <a:t>scope</a:t>
            </a:r>
            <a:r>
              <a:rPr lang="pt-BR" baseline="0" dirty="0" smtClean="0"/>
              <a:t>. The </a:t>
            </a:r>
            <a:r>
              <a:rPr lang="pt-BR" baseline="0" dirty="0" err="1" smtClean="0"/>
              <a:t>users</a:t>
            </a:r>
            <a:r>
              <a:rPr lang="pt-BR" baseline="0" dirty="0" smtClean="0"/>
              <a:t> start </a:t>
            </a:r>
            <a:r>
              <a:rPr lang="pt-BR" baseline="0" dirty="0" err="1" smtClean="0"/>
              <a:t>to</a:t>
            </a:r>
            <a:r>
              <a:rPr lang="pt-BR" baseline="0" dirty="0" smtClean="0"/>
              <a:t> use </a:t>
            </a:r>
            <a:r>
              <a:rPr lang="pt-BR" baseline="0" dirty="0" err="1" smtClean="0"/>
              <a:t>this</a:t>
            </a:r>
            <a:r>
              <a:rPr lang="pt-BR" baseline="0" dirty="0" smtClean="0"/>
              <a:t> system </a:t>
            </a:r>
            <a:r>
              <a:rPr lang="pt-BR" baseline="0" dirty="0" err="1" smtClean="0"/>
              <a:t>and</a:t>
            </a:r>
            <a:r>
              <a:rPr lang="pt-BR" baseline="0" dirty="0" smtClean="0"/>
              <a:t> </a:t>
            </a:r>
            <a:r>
              <a:rPr lang="pt-BR" baseline="0" dirty="0" err="1" smtClean="0"/>
              <a:t>generate</a:t>
            </a:r>
            <a:r>
              <a:rPr lang="pt-BR" baseline="0" dirty="0" smtClean="0"/>
              <a:t> data. </a:t>
            </a:r>
            <a:r>
              <a:rPr lang="pt-BR" baseline="0" dirty="0" err="1" smtClean="0"/>
              <a:t>This</a:t>
            </a:r>
            <a:r>
              <a:rPr lang="pt-BR" baseline="0" dirty="0" smtClean="0"/>
              <a:t> data </a:t>
            </a:r>
            <a:r>
              <a:rPr lang="pt-BR" baseline="0" dirty="0" err="1" smtClean="0"/>
              <a:t>is</a:t>
            </a:r>
            <a:r>
              <a:rPr lang="pt-BR" baseline="0" dirty="0" smtClean="0"/>
              <a:t> </a:t>
            </a:r>
            <a:r>
              <a:rPr lang="pt-BR" baseline="0" dirty="0" err="1" smtClean="0"/>
              <a:t>used</a:t>
            </a:r>
            <a:r>
              <a:rPr lang="pt-BR" baseline="0" dirty="0" smtClean="0"/>
              <a:t> </a:t>
            </a:r>
            <a:r>
              <a:rPr lang="pt-BR" baseline="0" dirty="0" err="1" smtClean="0"/>
              <a:t>by</a:t>
            </a:r>
            <a:r>
              <a:rPr lang="pt-BR" baseline="0" dirty="0" smtClean="0"/>
              <a:t> </a:t>
            </a:r>
            <a:r>
              <a:rPr lang="pt-BR" baseline="0" dirty="0" err="1" smtClean="0"/>
              <a:t>machine</a:t>
            </a:r>
            <a:r>
              <a:rPr lang="pt-BR" baseline="0" dirty="0" smtClean="0"/>
              <a:t> </a:t>
            </a:r>
            <a:r>
              <a:rPr lang="pt-BR" baseline="0" dirty="0" err="1" smtClean="0"/>
              <a:t>learning</a:t>
            </a:r>
            <a:r>
              <a:rPr lang="pt-BR" baseline="0" dirty="0" smtClean="0"/>
              <a:t> </a:t>
            </a:r>
            <a:r>
              <a:rPr lang="pt-BR" baseline="0" dirty="0" err="1" smtClean="0"/>
              <a:t>algorithms</a:t>
            </a:r>
            <a:r>
              <a:rPr lang="pt-BR" baseline="0" dirty="0" smtClean="0"/>
              <a:t> </a:t>
            </a:r>
            <a:r>
              <a:rPr lang="pt-BR" baseline="0" dirty="0" err="1" smtClean="0"/>
              <a:t>to</a:t>
            </a:r>
            <a:r>
              <a:rPr lang="pt-BR" baseline="0" dirty="0" smtClean="0"/>
              <a:t> improve </a:t>
            </a:r>
            <a:r>
              <a:rPr lang="pt-BR" baseline="0" dirty="0" err="1" smtClean="0"/>
              <a:t>the</a:t>
            </a:r>
            <a:r>
              <a:rPr lang="pt-BR" baseline="0" dirty="0" smtClean="0"/>
              <a:t> </a:t>
            </a:r>
            <a:r>
              <a:rPr lang="pt-BR" baseline="0" dirty="0" err="1" smtClean="0"/>
              <a:t>scope</a:t>
            </a:r>
            <a:r>
              <a:rPr lang="pt-BR" baseline="0" dirty="0" smtClean="0"/>
              <a:t> </a:t>
            </a:r>
            <a:r>
              <a:rPr lang="pt-BR" baseline="0" dirty="0" err="1" smtClean="0"/>
              <a:t>of</a:t>
            </a:r>
            <a:r>
              <a:rPr lang="pt-BR" baseline="0" dirty="0" smtClean="0"/>
              <a:t> </a:t>
            </a:r>
            <a:r>
              <a:rPr lang="pt-BR" baseline="0" dirty="0" err="1" smtClean="0"/>
              <a:t>the</a:t>
            </a:r>
            <a:r>
              <a:rPr lang="pt-BR" baseline="0" dirty="0" smtClean="0"/>
              <a:t> system. </a:t>
            </a:r>
          </a:p>
          <a:p>
            <a:r>
              <a:rPr lang="pt-BR" baseline="0" dirty="0" err="1" smtClean="0"/>
              <a:t>This</a:t>
            </a:r>
            <a:r>
              <a:rPr lang="pt-BR" baseline="0" dirty="0" smtClean="0"/>
              <a:t> </a:t>
            </a:r>
            <a:r>
              <a:rPr lang="pt-BR" baseline="0" dirty="0" err="1" smtClean="0"/>
              <a:t>is</a:t>
            </a:r>
            <a:r>
              <a:rPr lang="pt-BR" baseline="0" dirty="0" smtClean="0"/>
              <a:t> a </a:t>
            </a:r>
            <a:r>
              <a:rPr lang="pt-BR" baseline="0" dirty="0" err="1" smtClean="0"/>
              <a:t>virtuous</a:t>
            </a:r>
            <a:r>
              <a:rPr lang="pt-BR" baseline="0" dirty="0" smtClean="0"/>
              <a:t> </a:t>
            </a:r>
            <a:r>
              <a:rPr lang="pt-BR" baseline="0" dirty="0" err="1" smtClean="0"/>
              <a:t>cycle</a:t>
            </a:r>
            <a:r>
              <a:rPr lang="pt-BR" baseline="0" dirty="0" smtClean="0"/>
              <a:t> </a:t>
            </a:r>
            <a:r>
              <a:rPr lang="pt-BR" baseline="0" dirty="0" err="1" smtClean="0"/>
              <a:t>of</a:t>
            </a:r>
            <a:r>
              <a:rPr lang="pt-BR" baseline="0" dirty="0" smtClean="0"/>
              <a:t> Artificial </a:t>
            </a:r>
            <a:r>
              <a:rPr lang="pt-BR" baseline="0" dirty="0" err="1" smtClean="0"/>
              <a:t>Intelligence</a:t>
            </a:r>
            <a:r>
              <a:rPr lang="pt-BR" baseline="0" dirty="0" smtClean="0"/>
              <a:t> </a:t>
            </a:r>
            <a:r>
              <a:rPr lang="pt-BR" baseline="0" dirty="0" err="1" smtClean="0"/>
              <a:t>Application</a:t>
            </a:r>
            <a:r>
              <a:rPr lang="pt-BR" baseline="0" dirty="0" smtClean="0"/>
              <a:t>.</a:t>
            </a:r>
            <a:endParaRPr lang="pt-BR" dirty="0" smtClean="0"/>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1706713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In </a:t>
            </a:r>
            <a:r>
              <a:rPr lang="pt-BR" dirty="0" err="1" smtClean="0"/>
              <a:t>other</a:t>
            </a:r>
            <a:r>
              <a:rPr lang="pt-BR" dirty="0" smtClean="0"/>
              <a:t> </a:t>
            </a:r>
            <a:r>
              <a:rPr lang="pt-BR" dirty="0" err="1" smtClean="0"/>
              <a:t>words</a:t>
            </a:r>
            <a:r>
              <a:rPr lang="pt-BR" dirty="0" smtClean="0"/>
              <a:t>, </a:t>
            </a:r>
            <a:r>
              <a:rPr lang="pt-BR" b="1" dirty="0" err="1" smtClean="0"/>
              <a:t>the</a:t>
            </a:r>
            <a:r>
              <a:rPr lang="pt-BR" b="1" dirty="0" smtClean="0"/>
              <a:t> system </a:t>
            </a:r>
            <a:r>
              <a:rPr lang="pt-BR" b="1" dirty="0" err="1" smtClean="0"/>
              <a:t>will</a:t>
            </a:r>
            <a:r>
              <a:rPr lang="pt-BR" b="1" dirty="0" smtClean="0"/>
              <a:t> improve </a:t>
            </a:r>
            <a:r>
              <a:rPr lang="pt-BR" b="1" dirty="0" err="1" smtClean="0"/>
              <a:t>their</a:t>
            </a:r>
            <a:r>
              <a:rPr lang="pt-BR" b="1" dirty="0" smtClean="0"/>
              <a:t> </a:t>
            </a:r>
            <a:r>
              <a:rPr lang="pt-BR" b="1" dirty="0" err="1" smtClean="0"/>
              <a:t>perfomance</a:t>
            </a:r>
            <a:r>
              <a:rPr lang="pt-BR" b="1" baseline="0" dirty="0" smtClean="0"/>
              <a:t> over time. </a:t>
            </a:r>
          </a:p>
          <a:p>
            <a:r>
              <a:rPr lang="pt-BR" b="0" baseline="0" dirty="0" err="1" smtClean="0"/>
              <a:t>With</a:t>
            </a:r>
            <a:r>
              <a:rPr lang="pt-BR" b="0" baseline="0" dirty="0" smtClean="0"/>
              <a:t> </a:t>
            </a:r>
            <a:r>
              <a:rPr lang="pt-BR" b="0" baseline="0" dirty="0" err="1" smtClean="0"/>
              <a:t>low</a:t>
            </a:r>
            <a:r>
              <a:rPr lang="pt-BR" b="0" baseline="0" dirty="0" smtClean="0"/>
              <a:t> </a:t>
            </a:r>
            <a:r>
              <a:rPr lang="pt-BR" b="0" baseline="0" dirty="0" err="1" smtClean="0"/>
              <a:t>quantity</a:t>
            </a:r>
            <a:r>
              <a:rPr lang="pt-BR" b="0" baseline="0" dirty="0" smtClean="0"/>
              <a:t> </a:t>
            </a:r>
            <a:r>
              <a:rPr lang="pt-BR" b="0" baseline="0" dirty="0" err="1" smtClean="0"/>
              <a:t>of</a:t>
            </a:r>
            <a:r>
              <a:rPr lang="pt-BR" b="0" baseline="0" dirty="0" smtClean="0"/>
              <a:t> data </a:t>
            </a:r>
            <a:r>
              <a:rPr lang="pt-BR" b="0" baseline="0" dirty="0" err="1" smtClean="0"/>
              <a:t>the</a:t>
            </a:r>
            <a:r>
              <a:rPr lang="pt-BR" b="0" baseline="0" dirty="0" smtClean="0"/>
              <a:t> system </a:t>
            </a:r>
            <a:r>
              <a:rPr lang="pt-BR" b="0" baseline="0" dirty="0" err="1" smtClean="0"/>
              <a:t>will</a:t>
            </a:r>
            <a:r>
              <a:rPr lang="pt-BR" b="0" baseline="0" dirty="0" smtClean="0"/>
              <a:t> </a:t>
            </a:r>
            <a:r>
              <a:rPr lang="pt-BR" b="0" baseline="0" dirty="0" err="1" smtClean="0"/>
              <a:t>have</a:t>
            </a:r>
            <a:r>
              <a:rPr lang="pt-BR" b="0" baseline="0" dirty="0" smtClean="0"/>
              <a:t> </a:t>
            </a:r>
            <a:r>
              <a:rPr lang="pt-BR" b="0" baseline="0" dirty="0" err="1" smtClean="0"/>
              <a:t>low</a:t>
            </a:r>
            <a:r>
              <a:rPr lang="pt-BR" b="0" baseline="0" dirty="0" smtClean="0"/>
              <a:t> </a:t>
            </a:r>
            <a:r>
              <a:rPr lang="pt-BR" b="0" baseline="0" dirty="0" err="1" smtClean="0"/>
              <a:t>perfomance</a:t>
            </a:r>
            <a:r>
              <a:rPr lang="pt-BR" b="0" baseline="0" dirty="0" smtClean="0"/>
              <a:t>, </a:t>
            </a:r>
            <a:r>
              <a:rPr lang="pt-BR" b="0" baseline="0" dirty="0" err="1" smtClean="0"/>
              <a:t>but</a:t>
            </a:r>
            <a:r>
              <a:rPr lang="pt-BR" b="0" baseline="0" dirty="0" smtClean="0"/>
              <a:t> </a:t>
            </a:r>
            <a:r>
              <a:rPr lang="pt-BR" b="0" baseline="0" dirty="0" err="1" smtClean="0"/>
              <a:t>with</a:t>
            </a:r>
            <a:r>
              <a:rPr lang="pt-BR" b="0" baseline="0" dirty="0" smtClean="0"/>
              <a:t> high </a:t>
            </a:r>
            <a:r>
              <a:rPr lang="pt-BR" b="0" baseline="0" dirty="0" err="1" smtClean="0"/>
              <a:t>quantity</a:t>
            </a:r>
            <a:r>
              <a:rPr lang="pt-BR" b="0" baseline="0" dirty="0" smtClean="0"/>
              <a:t> </a:t>
            </a:r>
            <a:r>
              <a:rPr lang="pt-BR" b="0" baseline="0" dirty="0" err="1" smtClean="0"/>
              <a:t>of</a:t>
            </a:r>
            <a:r>
              <a:rPr lang="pt-BR" b="0" baseline="0" dirty="0" smtClean="0"/>
              <a:t> data </a:t>
            </a:r>
            <a:r>
              <a:rPr lang="pt-BR" b="0" baseline="0" dirty="0" err="1" smtClean="0"/>
              <a:t>the</a:t>
            </a:r>
            <a:r>
              <a:rPr lang="pt-BR" b="0" baseline="0" dirty="0" smtClean="0"/>
              <a:t> system </a:t>
            </a:r>
            <a:r>
              <a:rPr lang="pt-BR" b="0" baseline="0" dirty="0" err="1" smtClean="0"/>
              <a:t>will</a:t>
            </a:r>
            <a:r>
              <a:rPr lang="pt-BR" b="0" baseline="0" dirty="0" smtClean="0"/>
              <a:t> </a:t>
            </a:r>
            <a:r>
              <a:rPr lang="pt-BR" b="0" baseline="0" dirty="0" err="1" smtClean="0"/>
              <a:t>have</a:t>
            </a:r>
            <a:r>
              <a:rPr lang="pt-BR" b="0" baseline="0" dirty="0" smtClean="0"/>
              <a:t> high performance.</a:t>
            </a:r>
            <a:endParaRPr lang="pt-BR" b="0" dirty="0" smtClean="0"/>
          </a:p>
        </p:txBody>
      </p:sp>
      <p:sp>
        <p:nvSpPr>
          <p:cNvPr id="4" name="Slide Number Placeholder 3"/>
          <p:cNvSpPr>
            <a:spLocks noGrp="1"/>
          </p:cNvSpPr>
          <p:nvPr>
            <p:ph type="sldNum" sz="quarter" idx="10"/>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527346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Here</a:t>
            </a:r>
            <a:r>
              <a:rPr lang="pt-BR" dirty="0" smtClean="0"/>
              <a:t>, in </a:t>
            </a:r>
            <a:r>
              <a:rPr lang="pt-BR" dirty="0" err="1" smtClean="0"/>
              <a:t>this</a:t>
            </a:r>
            <a:r>
              <a:rPr lang="pt-BR" dirty="0" smtClean="0"/>
              <a:t> slide </a:t>
            </a:r>
            <a:r>
              <a:rPr lang="pt-BR" dirty="0" err="1" smtClean="0"/>
              <a:t>there</a:t>
            </a:r>
            <a:r>
              <a:rPr lang="pt-BR" dirty="0" smtClean="0"/>
              <a:t> </a:t>
            </a:r>
            <a:r>
              <a:rPr lang="pt-BR" dirty="0" err="1" smtClean="0"/>
              <a:t>is</a:t>
            </a:r>
            <a:r>
              <a:rPr lang="pt-BR" dirty="0" smtClean="0"/>
              <a:t> </a:t>
            </a:r>
            <a:r>
              <a:rPr lang="pt-BR" dirty="0" err="1" smtClean="0"/>
              <a:t>one</a:t>
            </a:r>
            <a:r>
              <a:rPr lang="pt-BR" baseline="0" dirty="0" smtClean="0"/>
              <a:t> </a:t>
            </a:r>
            <a:r>
              <a:rPr lang="pt-BR" baseline="0" dirty="0" err="1" smtClean="0"/>
              <a:t>example</a:t>
            </a:r>
            <a:r>
              <a:rPr lang="pt-BR" baseline="0" dirty="0" smtClean="0"/>
              <a:t> </a:t>
            </a:r>
            <a:r>
              <a:rPr lang="pt-BR" baseline="0" dirty="0" err="1" smtClean="0"/>
              <a:t>of</a:t>
            </a:r>
            <a:r>
              <a:rPr lang="pt-BR" baseline="0" dirty="0" smtClean="0"/>
              <a:t> </a:t>
            </a:r>
            <a:r>
              <a:rPr lang="pt-BR" baseline="0" dirty="0" err="1" smtClean="0"/>
              <a:t>the</a:t>
            </a:r>
            <a:r>
              <a:rPr lang="pt-BR" baseline="0" dirty="0" smtClean="0"/>
              <a:t> </a:t>
            </a:r>
            <a:r>
              <a:rPr lang="pt-BR" baseline="0" dirty="0" err="1" smtClean="0"/>
              <a:t>improvement</a:t>
            </a:r>
            <a:r>
              <a:rPr lang="pt-BR" baseline="0" dirty="0" smtClean="0"/>
              <a:t> </a:t>
            </a:r>
            <a:r>
              <a:rPr lang="pt-BR" baseline="0" dirty="0" err="1" smtClean="0"/>
              <a:t>of</a:t>
            </a:r>
            <a:r>
              <a:rPr lang="pt-BR" baseline="0" dirty="0" smtClean="0"/>
              <a:t> </a:t>
            </a:r>
            <a:r>
              <a:rPr lang="pt-BR" baseline="0" dirty="0" err="1" smtClean="0"/>
              <a:t>accuracy</a:t>
            </a:r>
            <a:r>
              <a:rPr lang="pt-BR" baseline="0" dirty="0" smtClean="0"/>
              <a:t> </a:t>
            </a:r>
            <a:r>
              <a:rPr lang="pt-BR" baseline="0" dirty="0" err="1" smtClean="0"/>
              <a:t>and</a:t>
            </a:r>
            <a:r>
              <a:rPr lang="pt-BR" baseline="0" dirty="0" smtClean="0"/>
              <a:t> </a:t>
            </a:r>
            <a:r>
              <a:rPr lang="pt-BR" baseline="0" dirty="0" err="1" smtClean="0"/>
              <a:t>coverage</a:t>
            </a:r>
            <a:r>
              <a:rPr lang="pt-BR" baseline="0" dirty="0" smtClean="0"/>
              <a:t> </a:t>
            </a:r>
            <a:r>
              <a:rPr lang="pt-BR" baseline="0" dirty="0" err="1" smtClean="0"/>
              <a:t>during</a:t>
            </a:r>
            <a:r>
              <a:rPr lang="pt-BR" baseline="0" dirty="0" smtClean="0"/>
              <a:t> </a:t>
            </a:r>
            <a:r>
              <a:rPr lang="pt-BR" baseline="0" dirty="0" err="1" smtClean="0"/>
              <a:t>several</a:t>
            </a:r>
            <a:r>
              <a:rPr lang="pt-BR" baseline="0" dirty="0" smtClean="0"/>
              <a:t> </a:t>
            </a:r>
            <a:r>
              <a:rPr lang="pt-BR" baseline="0" dirty="0" err="1" smtClean="0"/>
              <a:t>iterations</a:t>
            </a:r>
            <a:r>
              <a:rPr lang="pt-BR" baseline="0" dirty="0" smtClean="0"/>
              <a:t>.</a:t>
            </a:r>
          </a:p>
          <a:p>
            <a:r>
              <a:rPr lang="pt-BR" baseline="0" dirty="0" smtClean="0"/>
              <a:t>In </a:t>
            </a:r>
            <a:r>
              <a:rPr lang="pt-BR" baseline="0" dirty="0" err="1" smtClean="0"/>
              <a:t>the</a:t>
            </a:r>
            <a:r>
              <a:rPr lang="pt-BR" baseline="0" dirty="0" smtClean="0"/>
              <a:t> </a:t>
            </a:r>
            <a:r>
              <a:rPr lang="pt-BR" baseline="0" dirty="0" err="1" smtClean="0"/>
              <a:t>beggining</a:t>
            </a:r>
            <a:r>
              <a:rPr lang="pt-BR" baseline="0" dirty="0" smtClean="0"/>
              <a:t>, </a:t>
            </a:r>
            <a:r>
              <a:rPr lang="pt-BR" baseline="0" dirty="0" err="1" smtClean="0"/>
              <a:t>we</a:t>
            </a:r>
            <a:r>
              <a:rPr lang="pt-BR" baseline="0" dirty="0" smtClean="0"/>
              <a:t> </a:t>
            </a:r>
            <a:r>
              <a:rPr lang="pt-BR" baseline="0" dirty="0" err="1" smtClean="0"/>
              <a:t>started</a:t>
            </a:r>
            <a:r>
              <a:rPr lang="pt-BR" baseline="0" dirty="0" smtClean="0"/>
              <a:t> </a:t>
            </a:r>
            <a:r>
              <a:rPr lang="pt-BR" baseline="0" dirty="0" err="1" smtClean="0"/>
              <a:t>with</a:t>
            </a:r>
            <a:r>
              <a:rPr lang="pt-BR" baseline="0" dirty="0" smtClean="0"/>
              <a:t> a </a:t>
            </a:r>
            <a:r>
              <a:rPr lang="pt-BR" baseline="0" dirty="0" err="1" smtClean="0"/>
              <a:t>small</a:t>
            </a:r>
            <a:r>
              <a:rPr lang="pt-BR" baseline="0" dirty="0" smtClean="0"/>
              <a:t> </a:t>
            </a:r>
            <a:r>
              <a:rPr lang="pt-BR" baseline="0" dirty="0" err="1" smtClean="0"/>
              <a:t>number</a:t>
            </a:r>
            <a:r>
              <a:rPr lang="pt-BR" baseline="0" dirty="0" smtClean="0"/>
              <a:t> </a:t>
            </a:r>
            <a:r>
              <a:rPr lang="pt-BR" baseline="0" dirty="0" err="1" smtClean="0"/>
              <a:t>of</a:t>
            </a:r>
            <a:r>
              <a:rPr lang="pt-BR" baseline="0" dirty="0" smtClean="0"/>
              <a:t> </a:t>
            </a:r>
            <a:r>
              <a:rPr lang="pt-BR" baseline="0" dirty="0" err="1" smtClean="0"/>
              <a:t>intents</a:t>
            </a:r>
            <a:r>
              <a:rPr lang="pt-BR" baseline="0" dirty="0" smtClean="0"/>
              <a:t> </a:t>
            </a:r>
            <a:r>
              <a:rPr lang="pt-BR" baseline="0" dirty="0" err="1" smtClean="0"/>
              <a:t>and</a:t>
            </a:r>
            <a:r>
              <a:rPr lang="pt-BR" baseline="0" dirty="0" smtClean="0"/>
              <a:t> </a:t>
            </a:r>
            <a:r>
              <a:rPr lang="pt-BR" baseline="0" dirty="0" err="1" smtClean="0"/>
              <a:t>low</a:t>
            </a:r>
            <a:r>
              <a:rPr lang="pt-BR" baseline="0" dirty="0" smtClean="0"/>
              <a:t> </a:t>
            </a:r>
            <a:r>
              <a:rPr lang="pt-BR" baseline="0" dirty="0" err="1" smtClean="0"/>
              <a:t>accuracy</a:t>
            </a:r>
            <a:r>
              <a:rPr lang="pt-BR" baseline="0" dirty="0" smtClean="0"/>
              <a:t>. </a:t>
            </a:r>
          </a:p>
          <a:p>
            <a:r>
              <a:rPr lang="pt-BR" baseline="0" dirty="0" smtClean="0"/>
              <a:t>At </a:t>
            </a:r>
            <a:r>
              <a:rPr lang="pt-BR" baseline="0" dirty="0" err="1" smtClean="0"/>
              <a:t>the</a:t>
            </a:r>
            <a:r>
              <a:rPr lang="pt-BR" baseline="0" dirty="0" smtClean="0"/>
              <a:t> </a:t>
            </a:r>
            <a:r>
              <a:rPr lang="pt-BR" baseline="0" dirty="0" err="1" smtClean="0"/>
              <a:t>end</a:t>
            </a:r>
            <a:r>
              <a:rPr lang="pt-BR" baseline="0" dirty="0" smtClean="0"/>
              <a:t> </a:t>
            </a:r>
            <a:r>
              <a:rPr lang="pt-BR" baseline="0" dirty="0" err="1" smtClean="0"/>
              <a:t>of</a:t>
            </a:r>
            <a:r>
              <a:rPr lang="pt-BR" baseline="0" dirty="0" smtClean="0"/>
              <a:t> </a:t>
            </a:r>
            <a:r>
              <a:rPr lang="pt-BR" baseline="0" dirty="0" err="1" smtClean="0"/>
              <a:t>this</a:t>
            </a:r>
            <a:r>
              <a:rPr lang="pt-BR" baseline="0" dirty="0" smtClean="0"/>
              <a:t> </a:t>
            </a:r>
            <a:r>
              <a:rPr lang="pt-BR" baseline="0" dirty="0" err="1" smtClean="0"/>
              <a:t>process</a:t>
            </a:r>
            <a:r>
              <a:rPr lang="pt-BR" baseline="0" dirty="0" smtClean="0"/>
              <a:t>, </a:t>
            </a:r>
            <a:r>
              <a:rPr lang="pt-BR" baseline="0" dirty="0" err="1" smtClean="0"/>
              <a:t>we</a:t>
            </a:r>
            <a:r>
              <a:rPr lang="pt-BR" baseline="0" dirty="0" smtClean="0"/>
              <a:t> </a:t>
            </a:r>
            <a:r>
              <a:rPr lang="pt-BR" baseline="0" dirty="0" err="1" smtClean="0"/>
              <a:t>had</a:t>
            </a:r>
            <a:r>
              <a:rPr lang="pt-BR" baseline="0" dirty="0" smtClean="0"/>
              <a:t> a </a:t>
            </a:r>
            <a:r>
              <a:rPr lang="pt-BR" baseline="0" dirty="0" err="1" smtClean="0"/>
              <a:t>larger</a:t>
            </a:r>
            <a:r>
              <a:rPr lang="pt-BR" baseline="0" dirty="0" smtClean="0"/>
              <a:t> </a:t>
            </a:r>
            <a:r>
              <a:rPr lang="pt-BR" baseline="0" dirty="0" err="1" smtClean="0"/>
              <a:t>number</a:t>
            </a:r>
            <a:r>
              <a:rPr lang="pt-BR" baseline="0" dirty="0" smtClean="0"/>
              <a:t> </a:t>
            </a:r>
            <a:r>
              <a:rPr lang="pt-BR" baseline="0" dirty="0" err="1" smtClean="0"/>
              <a:t>of</a:t>
            </a:r>
            <a:r>
              <a:rPr lang="pt-BR" baseline="0" dirty="0" smtClean="0"/>
              <a:t> </a:t>
            </a:r>
            <a:r>
              <a:rPr lang="pt-BR" baseline="0" dirty="0" err="1" smtClean="0"/>
              <a:t>intents</a:t>
            </a:r>
            <a:r>
              <a:rPr lang="pt-BR" baseline="0" dirty="0" smtClean="0"/>
              <a:t> </a:t>
            </a:r>
            <a:r>
              <a:rPr lang="pt-BR" baseline="0" dirty="0" err="1" smtClean="0"/>
              <a:t>and</a:t>
            </a:r>
            <a:r>
              <a:rPr lang="pt-BR" baseline="0" dirty="0" smtClean="0"/>
              <a:t> </a:t>
            </a:r>
            <a:r>
              <a:rPr lang="pt-BR" baseline="0" dirty="0" err="1" smtClean="0"/>
              <a:t>very</a:t>
            </a:r>
            <a:r>
              <a:rPr lang="pt-BR" baseline="0" dirty="0" smtClean="0"/>
              <a:t> high </a:t>
            </a:r>
            <a:r>
              <a:rPr lang="pt-BR" baseline="0" dirty="0" err="1" smtClean="0"/>
              <a:t>accuracy</a:t>
            </a:r>
            <a:r>
              <a:rPr lang="pt-BR" baseline="0" dirty="0" smtClean="0"/>
              <a:t>. </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911259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fld id="{35292BAB-95C2-8441-855C-A6F7DFE3BEA2}" type="slidenum">
              <a:rPr lang="en-US" altLang="en-US" sz="1200"/>
              <a:pPr/>
              <a:t>19</a:t>
            </a:fld>
            <a:endParaRPr lang="en-US" altLang="en-US" sz="1200"/>
          </a:p>
        </p:txBody>
      </p:sp>
      <p:sp>
        <p:nvSpPr>
          <p:cNvPr id="45058"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r>
              <a:rPr lang="en-US" altLang="en-US" sz="1000" b="1">
                <a:ea typeface="MS PGothic" charset="-128"/>
              </a:rPr>
              <a:t>Master Draft 1</a:t>
            </a:r>
          </a:p>
        </p:txBody>
      </p:sp>
      <p:sp>
        <p:nvSpPr>
          <p:cNvPr id="45059" name="Rectangle 6"/>
          <p:cNvSpPr txBox="1">
            <a:spLocks noGrp="1"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r>
              <a:rPr lang="en-US" altLang="en-US" sz="900">
                <a:ea typeface="MS PGothic" charset="-128"/>
              </a:rPr>
              <a:t>Master Draft 1</a:t>
            </a:r>
          </a:p>
        </p:txBody>
      </p:sp>
      <p:sp>
        <p:nvSpPr>
          <p:cNvPr id="4506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r" eaLnBrk="1" hangingPunct="1"/>
            <a:fld id="{23E68176-0E97-C348-B02E-841D7ED27811}" type="slidenum">
              <a:rPr lang="en-US" altLang="en-US" sz="900">
                <a:ea typeface="MS PGothic" charset="-128"/>
              </a:rPr>
              <a:pPr algn="r" eaLnBrk="1" hangingPunct="1"/>
              <a:t>19</a:t>
            </a:fld>
            <a:endParaRPr lang="en-US" altLang="en-US" sz="900">
              <a:ea typeface="MS PGothic" charset="-128"/>
            </a:endParaRPr>
          </a:p>
        </p:txBody>
      </p:sp>
      <p:sp>
        <p:nvSpPr>
          <p:cNvPr id="45061" name="Rectangle 2"/>
          <p:cNvSpPr>
            <a:spLocks noGrp="1" noRot="1" noChangeAspect="1" noChangeArrowheads="1" noTextEdit="1"/>
          </p:cNvSpPr>
          <p:nvPr>
            <p:ph type="sldImg"/>
          </p:nvPr>
        </p:nvSpPr>
        <p:spPr>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sp>
      <p:sp>
        <p:nvSpPr>
          <p:cNvPr id="4506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91431" tIns="45716" rIns="91431" bIns="45716"/>
          <a:lstStyle/>
          <a:p>
            <a:pPr eaLnBrk="1" hangingPunct="1"/>
            <a:r>
              <a:rPr lang="en-GB" altLang="en-US" dirty="0" smtClean="0">
                <a:latin typeface="Arial" charset="0"/>
                <a:ea typeface="ＭＳ Ｐゴシック" charset="-128"/>
                <a:cs typeface="Arial" charset="0"/>
              </a:rPr>
              <a:t>We earned</a:t>
            </a:r>
            <a:r>
              <a:rPr lang="en-GB" altLang="en-US" baseline="0" dirty="0" smtClean="0">
                <a:latin typeface="Arial" charset="0"/>
                <a:ea typeface="ＭＳ Ｐゴシック" charset="-128"/>
                <a:cs typeface="Arial" charset="0"/>
              </a:rPr>
              <a:t> media value at U$$ 3.3 More than 60 PR stories were produced.</a:t>
            </a:r>
          </a:p>
          <a:p>
            <a:pPr eaLnBrk="1" hangingPunct="1"/>
            <a:r>
              <a:rPr lang="en-GB" altLang="en-US" baseline="0" dirty="0" smtClean="0">
                <a:latin typeface="Arial" charset="0"/>
                <a:ea typeface="ＭＳ Ｐゴシック" charset="-128"/>
                <a:cs typeface="Arial" charset="0"/>
              </a:rPr>
              <a:t>The video that I showed in the beginning of this session got more than 6.4M views.</a:t>
            </a:r>
          </a:p>
          <a:p>
            <a:pPr eaLnBrk="1" hangingPunct="1"/>
            <a:r>
              <a:rPr lang="en-US" altLang="en-US" baseline="0" dirty="0" smtClean="0">
                <a:latin typeface="Arial" charset="0"/>
                <a:ea typeface="ＭＳ Ｐゴシック" charset="-128"/>
                <a:cs typeface="Arial" charset="0"/>
              </a:rPr>
              <a:t>Pinacoteca increased their number of visitors in the first month in 50%.</a:t>
            </a:r>
          </a:p>
          <a:p>
            <a:pPr eaLnBrk="1" hangingPunct="1"/>
            <a:r>
              <a:rPr lang="en-US" altLang="en-US" baseline="0" dirty="0" smtClean="0">
                <a:latin typeface="Arial" charset="0"/>
                <a:ea typeface="ＭＳ Ｐゴシック" charset="-128"/>
                <a:cs typeface="Arial" charset="0"/>
              </a:rPr>
              <a:t>More than 26K people interacted with Watson through this project. </a:t>
            </a:r>
          </a:p>
          <a:p>
            <a:pPr eaLnBrk="1" hangingPunct="1"/>
            <a:r>
              <a:rPr lang="en-US" altLang="en-US" baseline="0" dirty="0" smtClean="0">
                <a:latin typeface="Arial" charset="0"/>
                <a:ea typeface="ＭＳ Ｐゴシック" charset="-128"/>
                <a:cs typeface="Arial" charset="0"/>
              </a:rPr>
              <a:t>We also won some awards. </a:t>
            </a:r>
            <a:r>
              <a:rPr lang="en-US" altLang="en-US" b="1" baseline="0" dirty="0" smtClean="0">
                <a:latin typeface="Arial" charset="0"/>
                <a:ea typeface="ＭＳ Ｐゴシック" charset="-128"/>
                <a:cs typeface="Arial" charset="0"/>
              </a:rPr>
              <a:t>In special, 3 </a:t>
            </a:r>
            <a:r>
              <a:rPr lang="en-US" altLang="en-US" b="1" baseline="0" dirty="0" err="1" smtClean="0">
                <a:latin typeface="Arial" charset="0"/>
                <a:ea typeface="ＭＳ Ｐゴシック" charset="-128"/>
                <a:cs typeface="Arial" charset="0"/>
              </a:rPr>
              <a:t>cannes</a:t>
            </a:r>
            <a:r>
              <a:rPr lang="en-US" altLang="en-US" b="1" baseline="0" dirty="0" smtClean="0">
                <a:latin typeface="Arial" charset="0"/>
                <a:ea typeface="ＭＳ Ｐゴシック" charset="-128"/>
                <a:cs typeface="Arial" charset="0"/>
              </a:rPr>
              <a:t> awards</a:t>
            </a:r>
            <a:r>
              <a:rPr lang="en-US" altLang="en-US" baseline="0" dirty="0" smtClean="0">
                <a:latin typeface="Arial" charset="0"/>
                <a:ea typeface="ＭＳ Ｐゴシック" charset="-128"/>
                <a:cs typeface="Arial" charset="0"/>
              </a:rPr>
              <a:t>. </a:t>
            </a:r>
            <a:endParaRPr lang="en-GB" altLang="en-US" dirty="0">
              <a:latin typeface="Arial" charset="0"/>
              <a:ea typeface="ＭＳ Ｐゴシック" charset="-128"/>
              <a:cs typeface="Arial" charset="0"/>
            </a:endParaRPr>
          </a:p>
        </p:txBody>
      </p:sp>
    </p:spTree>
    <p:extLst>
      <p:ext uri="{BB962C8B-B14F-4D97-AF65-F5344CB8AC3E}">
        <p14:creationId xmlns:p14="http://schemas.microsoft.com/office/powerpoint/2010/main" val="1515957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What</a:t>
            </a:r>
            <a:r>
              <a:rPr lang="pt-BR" dirty="0" smtClean="0"/>
              <a:t> do </a:t>
            </a:r>
            <a:r>
              <a:rPr lang="pt-BR" dirty="0" err="1" smtClean="0"/>
              <a:t>you</a:t>
            </a:r>
            <a:r>
              <a:rPr lang="pt-BR" dirty="0" smtClean="0"/>
              <a:t> </a:t>
            </a:r>
            <a:r>
              <a:rPr lang="pt-BR" dirty="0" err="1" smtClean="0"/>
              <a:t>think</a:t>
            </a:r>
            <a:r>
              <a:rPr lang="pt-BR" dirty="0" smtClean="0"/>
              <a:t> </a:t>
            </a:r>
            <a:r>
              <a:rPr lang="pt-BR" dirty="0" err="1" smtClean="0"/>
              <a:t>about</a:t>
            </a:r>
            <a:r>
              <a:rPr lang="pt-BR" dirty="0" smtClean="0"/>
              <a:t> </a:t>
            </a:r>
            <a:r>
              <a:rPr lang="pt-BR" dirty="0" err="1" smtClean="0"/>
              <a:t>entering</a:t>
            </a:r>
            <a:r>
              <a:rPr lang="pt-BR" dirty="0" smtClean="0"/>
              <a:t> in a </a:t>
            </a:r>
            <a:r>
              <a:rPr lang="pt-BR" dirty="0" err="1" smtClean="0"/>
              <a:t>museum</a:t>
            </a:r>
            <a:r>
              <a:rPr lang="pt-BR" dirty="0" smtClean="0"/>
              <a:t> </a:t>
            </a:r>
            <a:r>
              <a:rPr lang="pt-BR" dirty="0" err="1" smtClean="0"/>
              <a:t>and</a:t>
            </a:r>
            <a:r>
              <a:rPr lang="pt-BR" baseline="0" dirty="0" smtClean="0"/>
              <a:t> </a:t>
            </a:r>
            <a:r>
              <a:rPr lang="pt-BR" baseline="0" dirty="0" err="1" smtClean="0"/>
              <a:t>starting</a:t>
            </a:r>
            <a:r>
              <a:rPr lang="pt-BR" baseline="0" dirty="0" smtClean="0"/>
              <a:t> a </a:t>
            </a:r>
            <a:r>
              <a:rPr lang="pt-BR" baseline="0" dirty="0" err="1" smtClean="0"/>
              <a:t>conversation</a:t>
            </a:r>
            <a:r>
              <a:rPr lang="pt-BR" baseline="0" dirty="0" smtClean="0"/>
              <a:t> </a:t>
            </a:r>
            <a:r>
              <a:rPr lang="pt-BR" baseline="0" dirty="0" err="1" smtClean="0"/>
              <a:t>with</a:t>
            </a:r>
            <a:r>
              <a:rPr lang="pt-BR" baseline="0" dirty="0" smtClean="0"/>
              <a:t> </a:t>
            </a:r>
            <a:r>
              <a:rPr lang="pt-BR" baseline="0" dirty="0" err="1" smtClean="0"/>
              <a:t>pieces</a:t>
            </a:r>
            <a:r>
              <a:rPr lang="pt-BR" baseline="0" dirty="0" smtClean="0"/>
              <a:t> </a:t>
            </a:r>
            <a:r>
              <a:rPr lang="pt-BR" baseline="0" dirty="0" err="1" smtClean="0"/>
              <a:t>of</a:t>
            </a:r>
            <a:r>
              <a:rPr lang="pt-BR" baseline="0" dirty="0" smtClean="0"/>
              <a:t> </a:t>
            </a:r>
            <a:r>
              <a:rPr lang="pt-BR" baseline="0" dirty="0" err="1" smtClean="0"/>
              <a:t>art</a:t>
            </a:r>
            <a:r>
              <a:rPr lang="pt-BR" baseline="0" dirty="0" smtClean="0"/>
              <a:t>? </a:t>
            </a:r>
            <a:r>
              <a:rPr lang="pt-BR" baseline="0" dirty="0" err="1" smtClean="0"/>
              <a:t>Like</a:t>
            </a:r>
            <a:r>
              <a:rPr lang="pt-BR" baseline="0" dirty="0" smtClean="0"/>
              <a:t> </a:t>
            </a:r>
            <a:r>
              <a:rPr lang="pt-BR" baseline="0" dirty="0" err="1" smtClean="0"/>
              <a:t>this</a:t>
            </a:r>
            <a:r>
              <a:rPr lang="pt-BR" baseline="0" dirty="0" smtClean="0"/>
              <a:t> </a:t>
            </a:r>
            <a:r>
              <a:rPr lang="pt-BR" baseline="0" dirty="0" err="1" smtClean="0"/>
              <a:t>one</a:t>
            </a:r>
            <a:r>
              <a:rPr lang="pt-BR" baseline="0" dirty="0" smtClean="0"/>
              <a:t>.</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178403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I</a:t>
            </a:r>
            <a:r>
              <a:rPr lang="pt-BR" dirty="0" smtClean="0"/>
              <a:t> </a:t>
            </a:r>
            <a:r>
              <a:rPr lang="pt-BR" dirty="0" err="1" smtClean="0"/>
              <a:t>would</a:t>
            </a:r>
            <a:r>
              <a:rPr lang="pt-BR" dirty="0" smtClean="0"/>
              <a:t> </a:t>
            </a:r>
            <a:r>
              <a:rPr lang="pt-BR" dirty="0" err="1" smtClean="0"/>
              <a:t>like</a:t>
            </a:r>
            <a:r>
              <a:rPr lang="pt-BR" dirty="0" smtClean="0"/>
              <a:t> </a:t>
            </a:r>
            <a:r>
              <a:rPr lang="pt-BR" dirty="0" err="1" smtClean="0"/>
              <a:t>to</a:t>
            </a:r>
            <a:r>
              <a:rPr lang="pt-BR" dirty="0" smtClean="0"/>
              <a:t> </a:t>
            </a:r>
            <a:r>
              <a:rPr lang="pt-BR" dirty="0" err="1" smtClean="0"/>
              <a:t>Thank</a:t>
            </a:r>
            <a:r>
              <a:rPr lang="pt-BR" dirty="0" smtClean="0"/>
              <a:t> </a:t>
            </a:r>
            <a:r>
              <a:rPr lang="pt-BR" dirty="0" err="1" smtClean="0"/>
              <a:t>you</a:t>
            </a:r>
            <a:r>
              <a:rPr lang="pt-BR" dirty="0" smtClean="0"/>
              <a:t> for </a:t>
            </a:r>
            <a:r>
              <a:rPr lang="pt-BR" dirty="0" err="1" smtClean="0"/>
              <a:t>your</a:t>
            </a:r>
            <a:r>
              <a:rPr lang="pt-BR" dirty="0" smtClean="0"/>
              <a:t> </a:t>
            </a:r>
            <a:r>
              <a:rPr lang="pt-BR" dirty="0" err="1" smtClean="0"/>
              <a:t>presence</a:t>
            </a:r>
            <a:r>
              <a:rPr lang="pt-BR" dirty="0" smtClean="0"/>
              <a:t> </a:t>
            </a:r>
            <a:r>
              <a:rPr lang="pt-BR" dirty="0" err="1" smtClean="0"/>
              <a:t>here</a:t>
            </a:r>
            <a:r>
              <a:rPr lang="pt-BR" dirty="0" smtClean="0"/>
              <a:t>. </a:t>
            </a:r>
            <a:r>
              <a:rPr lang="pt-BR" dirty="0" err="1" smtClean="0"/>
              <a:t>And</a:t>
            </a:r>
            <a:r>
              <a:rPr lang="pt-BR" dirty="0" smtClean="0"/>
              <a:t>, </a:t>
            </a:r>
            <a:r>
              <a:rPr lang="pt-BR" dirty="0" err="1" smtClean="0"/>
              <a:t>I</a:t>
            </a:r>
            <a:r>
              <a:rPr lang="pt-BR" dirty="0" smtClean="0"/>
              <a:t> </a:t>
            </a:r>
            <a:r>
              <a:rPr lang="pt-BR" dirty="0" err="1" smtClean="0"/>
              <a:t>think</a:t>
            </a:r>
            <a:r>
              <a:rPr lang="pt-BR" dirty="0" smtClean="0"/>
              <a:t> </a:t>
            </a:r>
            <a:r>
              <a:rPr lang="pt-BR" dirty="0" err="1" smtClean="0"/>
              <a:t>that</a:t>
            </a:r>
            <a:r>
              <a:rPr lang="pt-BR" dirty="0" smtClean="0"/>
              <a:t> </a:t>
            </a:r>
            <a:r>
              <a:rPr lang="pt-BR" dirty="0" err="1" smtClean="0"/>
              <a:t>we</a:t>
            </a:r>
            <a:r>
              <a:rPr lang="pt-BR" dirty="0" smtClean="0"/>
              <a:t> </a:t>
            </a:r>
            <a:r>
              <a:rPr lang="pt-BR" dirty="0" err="1" smtClean="0"/>
              <a:t>have</a:t>
            </a:r>
            <a:r>
              <a:rPr lang="pt-BR" dirty="0" smtClean="0"/>
              <a:t> time </a:t>
            </a:r>
            <a:r>
              <a:rPr lang="pt-BR" dirty="0" err="1" smtClean="0"/>
              <a:t>to</a:t>
            </a:r>
            <a:r>
              <a:rPr lang="pt-BR" dirty="0" smtClean="0"/>
              <a:t> </a:t>
            </a:r>
            <a:r>
              <a:rPr lang="pt-BR" dirty="0" err="1" smtClean="0"/>
              <a:t>questions</a:t>
            </a:r>
            <a:r>
              <a:rPr lang="pt-BR" dirty="0" smtClean="0"/>
              <a:t>.</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596089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57716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aseline="0" dirty="0" err="1" smtClean="0"/>
              <a:t>Or</a:t>
            </a:r>
            <a:r>
              <a:rPr lang="pt-BR" baseline="0" dirty="0" smtClean="0"/>
              <a:t> </a:t>
            </a:r>
            <a:r>
              <a:rPr lang="pt-BR" baseline="0" dirty="0" err="1" smtClean="0"/>
              <a:t>these</a:t>
            </a:r>
            <a:r>
              <a:rPr lang="pt-BR" baseline="0" dirty="0" smtClean="0"/>
              <a:t> </a:t>
            </a:r>
            <a:r>
              <a:rPr lang="pt-BR" baseline="0" dirty="0" err="1" smtClean="0"/>
              <a:t>ones</a:t>
            </a:r>
            <a:r>
              <a:rPr lang="pt-BR" baseline="0" dirty="0" smtClean="0"/>
              <a:t>? </a:t>
            </a:r>
            <a:r>
              <a:rPr lang="pt-BR" baseline="0" dirty="0" err="1" smtClean="0"/>
              <a:t>Ask</a:t>
            </a:r>
            <a:r>
              <a:rPr lang="pt-BR" baseline="0" dirty="0" smtClean="0"/>
              <a:t> </a:t>
            </a:r>
            <a:r>
              <a:rPr lang="pt-BR" baseline="0" dirty="0" err="1" smtClean="0"/>
              <a:t>questions</a:t>
            </a:r>
            <a:r>
              <a:rPr lang="pt-BR" baseline="0" dirty="0" smtClean="0"/>
              <a:t> </a:t>
            </a:r>
            <a:r>
              <a:rPr lang="pt-BR" baseline="0" dirty="0" err="1" smtClean="0"/>
              <a:t>like</a:t>
            </a:r>
            <a:r>
              <a:rPr lang="pt-BR" baseline="0" dirty="0" smtClean="0"/>
              <a:t>: </a:t>
            </a:r>
            <a:r>
              <a:rPr lang="pt-BR" baseline="0" dirty="0" err="1" smtClean="0"/>
              <a:t>why</a:t>
            </a:r>
            <a:r>
              <a:rPr lang="pt-BR" baseline="0" dirty="0" smtClean="0"/>
              <a:t> </a:t>
            </a:r>
            <a:r>
              <a:rPr lang="pt-BR" baseline="0" dirty="0" err="1" smtClean="0"/>
              <a:t>is</a:t>
            </a:r>
            <a:r>
              <a:rPr lang="pt-BR" baseline="0" dirty="0" smtClean="0"/>
              <a:t> </a:t>
            </a:r>
            <a:r>
              <a:rPr lang="pt-BR" baseline="0" dirty="0" err="1" smtClean="0"/>
              <a:t>she</a:t>
            </a:r>
            <a:r>
              <a:rPr lang="pt-BR" baseline="0" dirty="0" smtClean="0"/>
              <a:t> </a:t>
            </a:r>
            <a:r>
              <a:rPr lang="pt-BR" baseline="0" dirty="0" err="1" smtClean="0"/>
              <a:t>sad</a:t>
            </a:r>
            <a:r>
              <a:rPr lang="pt-BR" baseline="0" dirty="0" smtClean="0"/>
              <a:t>? </a:t>
            </a:r>
            <a:r>
              <a:rPr lang="pt-BR" baseline="0" dirty="0" err="1" smtClean="0"/>
              <a:t>What</a:t>
            </a:r>
            <a:r>
              <a:rPr lang="pt-BR" baseline="0" dirty="0" smtClean="0"/>
              <a:t> </a:t>
            </a:r>
            <a:r>
              <a:rPr lang="pt-BR" baseline="0" dirty="0" err="1" smtClean="0"/>
              <a:t>is</a:t>
            </a:r>
            <a:r>
              <a:rPr lang="pt-BR" baseline="0" dirty="0" smtClean="0"/>
              <a:t> </a:t>
            </a:r>
            <a:r>
              <a:rPr lang="pt-BR" baseline="0" dirty="0" err="1" smtClean="0"/>
              <a:t>she</a:t>
            </a:r>
            <a:r>
              <a:rPr lang="pt-BR" baseline="0" dirty="0" smtClean="0"/>
              <a:t> </a:t>
            </a:r>
            <a:r>
              <a:rPr lang="pt-BR" baseline="0" dirty="0" err="1" smtClean="0"/>
              <a:t>reading</a:t>
            </a:r>
            <a:r>
              <a:rPr lang="pt-BR" baseline="0" dirty="0" smtClean="0"/>
              <a:t>? </a:t>
            </a:r>
            <a:r>
              <a:rPr lang="pt-BR" baseline="0" dirty="0" err="1" smtClean="0"/>
              <a:t>or</a:t>
            </a:r>
            <a:r>
              <a:rPr lang="pt-BR" baseline="0" dirty="0" smtClean="0"/>
              <a:t> Who </a:t>
            </a:r>
            <a:r>
              <a:rPr lang="pt-BR" baseline="0" dirty="0" err="1" smtClean="0"/>
              <a:t>is</a:t>
            </a:r>
            <a:r>
              <a:rPr lang="pt-BR" baseline="0" dirty="0" smtClean="0"/>
              <a:t> </a:t>
            </a:r>
            <a:r>
              <a:rPr lang="pt-BR" baseline="0" dirty="0" err="1" smtClean="0"/>
              <a:t>the</a:t>
            </a:r>
            <a:r>
              <a:rPr lang="pt-BR" baseline="0" dirty="0" smtClean="0"/>
              <a:t> </a:t>
            </a:r>
            <a:r>
              <a:rPr lang="pt-BR" baseline="0" dirty="0" err="1" smtClean="0"/>
              <a:t>author</a:t>
            </a:r>
            <a:r>
              <a:rPr lang="pt-BR" baseline="0" dirty="0" smtClean="0"/>
              <a:t>? </a:t>
            </a:r>
            <a:r>
              <a:rPr lang="pt-BR" baseline="0" dirty="0" err="1" smtClean="0"/>
              <a:t>What</a:t>
            </a:r>
            <a:r>
              <a:rPr lang="pt-BR" baseline="0" dirty="0" smtClean="0"/>
              <a:t> </a:t>
            </a:r>
            <a:r>
              <a:rPr lang="pt-BR" baseline="0" dirty="0" err="1" smtClean="0"/>
              <a:t>is</a:t>
            </a:r>
            <a:r>
              <a:rPr lang="pt-BR" baseline="0" dirty="0" smtClean="0"/>
              <a:t> </a:t>
            </a:r>
            <a:r>
              <a:rPr lang="pt-BR" baseline="0" dirty="0" err="1" smtClean="0"/>
              <a:t>the</a:t>
            </a:r>
            <a:r>
              <a:rPr lang="pt-BR" baseline="0" dirty="0" smtClean="0"/>
              <a:t> </a:t>
            </a:r>
            <a:r>
              <a:rPr lang="pt-BR" baseline="0" dirty="0" err="1" smtClean="0"/>
              <a:t>meaning</a:t>
            </a:r>
            <a:r>
              <a:rPr lang="pt-BR" baseline="0" dirty="0" smtClean="0"/>
              <a:t>? </a:t>
            </a:r>
            <a:r>
              <a:rPr lang="pt-BR" baseline="0" dirty="0" err="1" smtClean="0"/>
              <a:t>And</a:t>
            </a:r>
            <a:r>
              <a:rPr lang="pt-BR" baseline="0" dirty="0" smtClean="0"/>
              <a:t> </a:t>
            </a:r>
            <a:r>
              <a:rPr lang="pt-BR" baseline="0" dirty="0" err="1" smtClean="0"/>
              <a:t>so</a:t>
            </a:r>
            <a:r>
              <a:rPr lang="pt-BR" baseline="0" dirty="0" smtClean="0"/>
              <a:t> </a:t>
            </a:r>
            <a:r>
              <a:rPr lang="pt-BR" baseline="0" dirty="0" err="1" smtClean="0"/>
              <a:t>on</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59829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This</a:t>
            </a:r>
            <a:r>
              <a:rPr lang="pt-BR" baseline="0" dirty="0" smtClean="0"/>
              <a:t> </a:t>
            </a:r>
            <a:r>
              <a:rPr lang="pt-BR" baseline="0" dirty="0" err="1" smtClean="0"/>
              <a:t>is</a:t>
            </a:r>
            <a:r>
              <a:rPr lang="pt-BR" baseline="0" dirty="0" smtClean="0"/>
              <a:t> </a:t>
            </a:r>
            <a:r>
              <a:rPr lang="pt-BR" baseline="0" dirty="0" err="1" smtClean="0"/>
              <a:t>the</a:t>
            </a:r>
            <a:r>
              <a:rPr lang="pt-BR" baseline="0" dirty="0" smtClean="0"/>
              <a:t> </a:t>
            </a:r>
            <a:r>
              <a:rPr lang="pt-BR" b="1" baseline="0" dirty="0" err="1" smtClean="0"/>
              <a:t>goal</a:t>
            </a:r>
            <a:r>
              <a:rPr lang="pt-BR" b="1" baseline="0" dirty="0" smtClean="0"/>
              <a:t> </a:t>
            </a:r>
            <a:r>
              <a:rPr lang="pt-BR" b="1" baseline="0" dirty="0" err="1" smtClean="0"/>
              <a:t>of</a:t>
            </a:r>
            <a:r>
              <a:rPr lang="pt-BR" b="1" baseline="0" dirty="0" smtClean="0"/>
              <a:t> </a:t>
            </a:r>
            <a:r>
              <a:rPr lang="pt-BR" b="1" baseline="0" dirty="0" err="1" smtClean="0"/>
              <a:t>the</a:t>
            </a:r>
            <a:r>
              <a:rPr lang="pt-BR" b="1" baseline="0" dirty="0" smtClean="0"/>
              <a:t> </a:t>
            </a:r>
            <a:r>
              <a:rPr lang="pt-BR" b="1" baseline="0" dirty="0" err="1" smtClean="0"/>
              <a:t>project</a:t>
            </a:r>
            <a:r>
              <a:rPr lang="pt-BR" baseline="0" dirty="0" smtClean="0"/>
              <a:t>: ”The </a:t>
            </a:r>
            <a:r>
              <a:rPr lang="pt-BR" baseline="0" dirty="0" err="1" smtClean="0"/>
              <a:t>voice</a:t>
            </a:r>
            <a:r>
              <a:rPr lang="pt-BR" baseline="0" dirty="0" smtClean="0"/>
              <a:t> </a:t>
            </a:r>
            <a:r>
              <a:rPr lang="pt-BR" baseline="0" dirty="0" err="1" smtClean="0"/>
              <a:t>of</a:t>
            </a:r>
            <a:r>
              <a:rPr lang="pt-BR" baseline="0" dirty="0" smtClean="0"/>
              <a:t> </a:t>
            </a:r>
            <a:r>
              <a:rPr lang="pt-BR" baseline="0" dirty="0" err="1" smtClean="0"/>
              <a:t>art</a:t>
            </a:r>
            <a:r>
              <a:rPr lang="pt-BR" baseline="0" dirty="0" smtClean="0"/>
              <a:t>”. </a:t>
            </a:r>
            <a:r>
              <a:rPr lang="pt-BR" baseline="0" dirty="0" err="1" smtClean="0"/>
              <a:t>Implemented</a:t>
            </a:r>
            <a:r>
              <a:rPr lang="pt-BR" baseline="0" dirty="0" smtClean="0"/>
              <a:t> </a:t>
            </a:r>
            <a:r>
              <a:rPr lang="pt-BR" baseline="0" dirty="0" err="1" smtClean="0"/>
              <a:t>last</a:t>
            </a:r>
            <a:r>
              <a:rPr lang="pt-BR" baseline="0" dirty="0" smtClean="0"/>
              <a:t> </a:t>
            </a:r>
            <a:r>
              <a:rPr lang="pt-BR" baseline="0" dirty="0" err="1" smtClean="0"/>
              <a:t>year</a:t>
            </a:r>
            <a:r>
              <a:rPr lang="pt-BR" baseline="0" dirty="0" smtClean="0"/>
              <a:t> </a:t>
            </a:r>
            <a:r>
              <a:rPr lang="pt-BR" baseline="0" dirty="0" err="1" smtClean="0"/>
              <a:t>by</a:t>
            </a:r>
            <a:r>
              <a:rPr lang="pt-BR" baseline="0" dirty="0" smtClean="0"/>
              <a:t> IBM in a </a:t>
            </a:r>
            <a:r>
              <a:rPr lang="pt-BR" baseline="0" dirty="0" err="1" smtClean="0"/>
              <a:t>brazilian</a:t>
            </a:r>
            <a:r>
              <a:rPr lang="pt-BR" baseline="0" dirty="0" smtClean="0"/>
              <a:t> </a:t>
            </a:r>
            <a:r>
              <a:rPr lang="pt-BR" baseline="0" dirty="0" err="1" smtClean="0"/>
              <a:t>museum</a:t>
            </a:r>
            <a:r>
              <a:rPr lang="pt-BR" baseline="0" dirty="0" smtClean="0"/>
              <a:t>. </a:t>
            </a:r>
          </a:p>
          <a:p>
            <a:pPr marL="0" marR="0" indent="0" algn="l" defTabSz="685800" rtl="0" eaLnBrk="1" fontAlgn="auto" latinLnBrk="0" hangingPunct="1">
              <a:lnSpc>
                <a:spcPct val="100000"/>
              </a:lnSpc>
              <a:spcBef>
                <a:spcPts val="0"/>
              </a:spcBef>
              <a:spcAft>
                <a:spcPts val="0"/>
              </a:spcAft>
              <a:buClrTx/>
              <a:buSzTx/>
              <a:buFontTx/>
              <a:buNone/>
              <a:tabLst/>
              <a:defRPr/>
            </a:pPr>
            <a:r>
              <a:rPr lang="pt-BR" dirty="0" smtClean="0"/>
              <a:t>In</a:t>
            </a:r>
            <a:r>
              <a:rPr lang="pt-BR" baseline="0" dirty="0" smtClean="0"/>
              <a:t> </a:t>
            </a:r>
            <a:r>
              <a:rPr lang="pt-BR" baseline="0" dirty="0" err="1" smtClean="0"/>
              <a:t>this</a:t>
            </a:r>
            <a:r>
              <a:rPr lang="pt-BR" baseline="0" dirty="0" smtClean="0"/>
              <a:t> </a:t>
            </a:r>
            <a:r>
              <a:rPr lang="pt-BR" b="1" baseline="0" dirty="0" err="1" smtClean="0"/>
              <a:t>session</a:t>
            </a:r>
            <a:r>
              <a:rPr lang="pt-BR" baseline="0" dirty="0" smtClean="0"/>
              <a:t> </a:t>
            </a:r>
            <a:r>
              <a:rPr lang="pt-BR" baseline="0" dirty="0" err="1" smtClean="0"/>
              <a:t>I</a:t>
            </a:r>
            <a:r>
              <a:rPr lang="pt-BR" baseline="0" dirty="0" smtClean="0"/>
              <a:t> </a:t>
            </a:r>
            <a:r>
              <a:rPr lang="pt-BR" baseline="0" dirty="0" err="1" smtClean="0"/>
              <a:t>will</a:t>
            </a:r>
            <a:r>
              <a:rPr lang="pt-BR" baseline="0" dirty="0" smtClean="0"/>
              <a:t> </a:t>
            </a:r>
            <a:r>
              <a:rPr lang="pt-BR" baseline="0" dirty="0" err="1" smtClean="0"/>
              <a:t>present</a:t>
            </a:r>
            <a:r>
              <a:rPr lang="pt-BR" baseline="0" dirty="0" smtClean="0"/>
              <a:t> </a:t>
            </a:r>
            <a:r>
              <a:rPr lang="pt-BR" baseline="0" dirty="0" err="1" smtClean="0"/>
              <a:t>to</a:t>
            </a:r>
            <a:r>
              <a:rPr lang="pt-BR" baseline="0" dirty="0" smtClean="0"/>
              <a:t> </a:t>
            </a:r>
            <a:r>
              <a:rPr lang="pt-BR" baseline="0" dirty="0" err="1" smtClean="0"/>
              <a:t>you</a:t>
            </a:r>
            <a:r>
              <a:rPr lang="pt-BR" baseline="0" dirty="0" smtClean="0"/>
              <a:t> </a:t>
            </a:r>
            <a:r>
              <a:rPr lang="pt-BR" baseline="0" dirty="0" err="1" smtClean="0"/>
              <a:t>the</a:t>
            </a:r>
            <a:r>
              <a:rPr lang="pt-BR" baseline="0" dirty="0" smtClean="0"/>
              <a:t> </a:t>
            </a:r>
            <a:r>
              <a:rPr lang="pt-BR" baseline="0" dirty="0" err="1" smtClean="0"/>
              <a:t>main</a:t>
            </a:r>
            <a:r>
              <a:rPr lang="pt-BR" baseline="0" dirty="0" smtClean="0"/>
              <a:t> </a:t>
            </a:r>
            <a:r>
              <a:rPr lang="pt-BR" baseline="0" dirty="0" err="1" smtClean="0"/>
              <a:t>idea</a:t>
            </a:r>
            <a:r>
              <a:rPr lang="pt-BR" baseline="0" dirty="0" smtClean="0"/>
              <a:t> </a:t>
            </a:r>
            <a:r>
              <a:rPr lang="pt-BR" baseline="0" dirty="0" err="1" smtClean="0"/>
              <a:t>of</a:t>
            </a:r>
            <a:r>
              <a:rPr lang="pt-BR" baseline="0" dirty="0" smtClean="0"/>
              <a:t> </a:t>
            </a:r>
            <a:r>
              <a:rPr lang="pt-BR" baseline="0" dirty="0" err="1" smtClean="0"/>
              <a:t>this</a:t>
            </a:r>
            <a:r>
              <a:rPr lang="pt-BR" baseline="0" dirty="0" smtClean="0"/>
              <a:t> </a:t>
            </a:r>
            <a:r>
              <a:rPr lang="pt-BR" baseline="0" dirty="0" err="1" smtClean="0"/>
              <a:t>project</a:t>
            </a:r>
            <a:r>
              <a:rPr lang="pt-BR" baseline="0" dirty="0" smtClean="0"/>
              <a:t> </a:t>
            </a:r>
            <a:r>
              <a:rPr lang="pt-BR" baseline="0" dirty="0" err="1" smtClean="0"/>
              <a:t>and</a:t>
            </a:r>
            <a:r>
              <a:rPr lang="pt-BR" baseline="0" dirty="0" smtClean="0"/>
              <a:t> some </a:t>
            </a:r>
            <a:r>
              <a:rPr lang="pt-BR" baseline="0" dirty="0" err="1" smtClean="0"/>
              <a:t>details</a:t>
            </a:r>
            <a:r>
              <a:rPr lang="pt-BR" baseline="0" dirty="0" smtClean="0"/>
              <a:t> </a:t>
            </a:r>
            <a:r>
              <a:rPr lang="pt-BR" baseline="0" dirty="0" err="1" smtClean="0"/>
              <a:t>about</a:t>
            </a:r>
            <a:r>
              <a:rPr lang="pt-BR" baseline="0" dirty="0" smtClean="0"/>
              <a:t> </a:t>
            </a:r>
            <a:r>
              <a:rPr lang="pt-BR" baseline="0" dirty="0" err="1" smtClean="0"/>
              <a:t>how</a:t>
            </a:r>
            <a:r>
              <a:rPr lang="pt-BR" baseline="0" dirty="0" smtClean="0"/>
              <a:t> </a:t>
            </a:r>
            <a:r>
              <a:rPr lang="pt-BR" baseline="0" dirty="0" err="1" smtClean="0"/>
              <a:t>we</a:t>
            </a:r>
            <a:r>
              <a:rPr lang="pt-BR" baseline="0" dirty="0" smtClean="0"/>
              <a:t> </a:t>
            </a:r>
            <a:r>
              <a:rPr lang="pt-BR" baseline="0" dirty="0" err="1" smtClean="0"/>
              <a:t>implemented</a:t>
            </a:r>
            <a:r>
              <a:rPr lang="pt-BR" baseline="0" dirty="0" smtClean="0"/>
              <a:t> </a:t>
            </a:r>
            <a:r>
              <a:rPr lang="pt-BR" baseline="0" dirty="0" err="1" smtClean="0"/>
              <a:t>this</a:t>
            </a:r>
            <a:r>
              <a:rPr lang="pt-BR" baseline="0" dirty="0" smtClean="0"/>
              <a:t> </a:t>
            </a:r>
            <a:r>
              <a:rPr lang="pt-BR" baseline="0" dirty="0" err="1" smtClean="0"/>
              <a:t>solution</a:t>
            </a:r>
            <a:endParaRPr lang="pt-BR"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pt-BR" baseline="0" dirty="0" err="1" smtClean="0"/>
              <a:t>But</a:t>
            </a:r>
            <a:r>
              <a:rPr lang="pt-BR" baseline="0" dirty="0" smtClean="0"/>
              <a:t>, </a:t>
            </a:r>
            <a:r>
              <a:rPr lang="pt-BR" baseline="0" dirty="0" err="1" smtClean="0"/>
              <a:t>before</a:t>
            </a:r>
            <a:r>
              <a:rPr lang="pt-BR" baseline="0" dirty="0" smtClean="0"/>
              <a:t> </a:t>
            </a:r>
            <a:r>
              <a:rPr lang="pt-BR" baseline="0" dirty="0" err="1" smtClean="0"/>
              <a:t>talking</a:t>
            </a:r>
            <a:r>
              <a:rPr lang="pt-BR" baseline="0" dirty="0" smtClean="0"/>
              <a:t> </a:t>
            </a:r>
            <a:r>
              <a:rPr lang="pt-BR" baseline="0" dirty="0" err="1" smtClean="0"/>
              <a:t>about</a:t>
            </a:r>
            <a:r>
              <a:rPr lang="pt-BR" baseline="0" dirty="0" smtClean="0"/>
              <a:t> it. </a:t>
            </a:r>
            <a:r>
              <a:rPr lang="pt-BR" baseline="0" dirty="0" err="1" smtClean="0"/>
              <a:t>I</a:t>
            </a:r>
            <a:r>
              <a:rPr lang="pt-BR" baseline="0" dirty="0" smtClean="0"/>
              <a:t> </a:t>
            </a:r>
            <a:r>
              <a:rPr lang="pt-BR" baseline="0" dirty="0" err="1" smtClean="0"/>
              <a:t>would</a:t>
            </a:r>
            <a:r>
              <a:rPr lang="pt-BR" baseline="0" dirty="0" smtClean="0"/>
              <a:t> </a:t>
            </a:r>
            <a:r>
              <a:rPr lang="pt-BR" baseline="0" dirty="0" err="1" smtClean="0"/>
              <a:t>like</a:t>
            </a:r>
            <a:r>
              <a:rPr lang="pt-BR" baseline="0" dirty="0" smtClean="0"/>
              <a:t> </a:t>
            </a:r>
            <a:r>
              <a:rPr lang="pt-BR" baseline="0" dirty="0" err="1" smtClean="0"/>
              <a:t>to</a:t>
            </a:r>
            <a:r>
              <a:rPr lang="pt-BR" baseline="0" dirty="0" smtClean="0"/>
              <a:t> play a </a:t>
            </a:r>
            <a:r>
              <a:rPr lang="pt-BR" baseline="0" dirty="0" err="1" smtClean="0"/>
              <a:t>video</a:t>
            </a:r>
            <a:r>
              <a:rPr lang="pt-BR" baseline="0" dirty="0" smtClean="0"/>
              <a:t>. </a:t>
            </a:r>
            <a:r>
              <a:rPr lang="pt-BR" baseline="0" dirty="0" err="1" smtClean="0"/>
              <a:t>This</a:t>
            </a:r>
            <a:r>
              <a:rPr lang="pt-BR" baseline="0" dirty="0" smtClean="0"/>
              <a:t> </a:t>
            </a:r>
            <a:r>
              <a:rPr lang="pt-BR" baseline="0" dirty="0" err="1" smtClean="0"/>
              <a:t>video</a:t>
            </a:r>
            <a:r>
              <a:rPr lang="pt-BR" baseline="0" dirty="0" smtClean="0"/>
              <a:t> </a:t>
            </a:r>
            <a:r>
              <a:rPr lang="pt-BR" baseline="0" dirty="0" err="1" smtClean="0"/>
              <a:t>was</a:t>
            </a:r>
            <a:r>
              <a:rPr lang="pt-BR" baseline="0" dirty="0" smtClean="0"/>
              <a:t> </a:t>
            </a:r>
            <a:r>
              <a:rPr lang="pt-BR" baseline="0" dirty="0" err="1" smtClean="0"/>
              <a:t>created</a:t>
            </a:r>
            <a:r>
              <a:rPr lang="pt-BR" baseline="0" dirty="0" smtClean="0"/>
              <a:t> </a:t>
            </a:r>
            <a:r>
              <a:rPr lang="pt-BR" baseline="0" dirty="0" err="1" smtClean="0"/>
              <a:t>to</a:t>
            </a:r>
            <a:r>
              <a:rPr lang="pt-BR" baseline="0" dirty="0" smtClean="0"/>
              <a:t> </a:t>
            </a:r>
            <a:r>
              <a:rPr lang="pt-BR" b="1" baseline="0" dirty="0" smtClean="0"/>
              <a:t>spread</a:t>
            </a:r>
            <a:r>
              <a:rPr lang="pt-BR" baseline="0" dirty="0" smtClean="0"/>
              <a:t> </a:t>
            </a:r>
            <a:r>
              <a:rPr lang="pt-BR" baseline="0" dirty="0" err="1" smtClean="0"/>
              <a:t>the</a:t>
            </a:r>
            <a:r>
              <a:rPr lang="pt-BR" baseline="0" dirty="0" smtClean="0"/>
              <a:t> </a:t>
            </a:r>
            <a:r>
              <a:rPr lang="pt-BR" baseline="0" dirty="0" err="1" smtClean="0"/>
              <a:t>idea</a:t>
            </a:r>
            <a:r>
              <a:rPr lang="pt-BR" baseline="0" dirty="0" smtClean="0"/>
              <a:t> </a:t>
            </a:r>
            <a:r>
              <a:rPr lang="pt-BR" baseline="0" dirty="0" err="1" smtClean="0"/>
              <a:t>on</a:t>
            </a:r>
            <a:r>
              <a:rPr lang="pt-BR" baseline="0" dirty="0" smtClean="0"/>
              <a:t> internet </a:t>
            </a:r>
            <a:r>
              <a:rPr lang="pt-BR" baseline="0" dirty="0" err="1" smtClean="0"/>
              <a:t>and</a:t>
            </a:r>
            <a:r>
              <a:rPr lang="pt-BR" baseline="0" dirty="0" smtClean="0"/>
              <a:t> social network.</a:t>
            </a:r>
            <a:endParaRPr lang="pt-BR" dirty="0" smtClean="0"/>
          </a:p>
        </p:txBody>
      </p:sp>
      <p:sp>
        <p:nvSpPr>
          <p:cNvPr id="4" name="Slide Number Placeholder 3"/>
          <p:cNvSpPr>
            <a:spLocks noGrp="1"/>
          </p:cNvSpPr>
          <p:nvPr>
            <p:ph type="sldNum" sz="quarter" idx="10"/>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92338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Pinacoteca </a:t>
            </a:r>
            <a:r>
              <a:rPr lang="pt-BR" dirty="0" err="1" smtClean="0"/>
              <a:t>museum</a:t>
            </a:r>
            <a:r>
              <a:rPr lang="pt-BR" dirty="0" smtClean="0"/>
              <a:t> </a:t>
            </a:r>
            <a:r>
              <a:rPr lang="pt-BR" dirty="0" err="1" smtClean="0"/>
              <a:t>is</a:t>
            </a:r>
            <a:r>
              <a:rPr lang="pt-BR" dirty="0" smtClean="0"/>
              <a:t> a </a:t>
            </a:r>
            <a:r>
              <a:rPr lang="pt-BR" dirty="0" err="1" smtClean="0"/>
              <a:t>museum</a:t>
            </a:r>
            <a:r>
              <a:rPr lang="pt-BR" dirty="0" smtClean="0"/>
              <a:t> </a:t>
            </a:r>
            <a:r>
              <a:rPr lang="pt-BR" dirty="0" err="1" smtClean="0"/>
              <a:t>of</a:t>
            </a:r>
            <a:r>
              <a:rPr lang="pt-BR" dirty="0" smtClean="0"/>
              <a:t> visual </a:t>
            </a:r>
            <a:r>
              <a:rPr lang="pt-BR" dirty="0" err="1" smtClean="0"/>
              <a:t>arts</a:t>
            </a:r>
            <a:r>
              <a:rPr lang="pt-BR" dirty="0" smtClean="0"/>
              <a:t> </a:t>
            </a:r>
            <a:r>
              <a:rPr lang="pt-BR" dirty="0" err="1" smtClean="0"/>
              <a:t>with</a:t>
            </a:r>
            <a:r>
              <a:rPr lang="pt-BR" dirty="0" smtClean="0"/>
              <a:t> </a:t>
            </a:r>
            <a:r>
              <a:rPr lang="pt-BR" dirty="0" err="1" smtClean="0"/>
              <a:t>an</a:t>
            </a:r>
            <a:r>
              <a:rPr lang="pt-BR" baseline="0" dirty="0" smtClean="0"/>
              <a:t> </a:t>
            </a:r>
            <a:r>
              <a:rPr lang="pt-BR" dirty="0" err="1" smtClean="0"/>
              <a:t>emphasis</a:t>
            </a:r>
            <a:r>
              <a:rPr lang="pt-BR" dirty="0" smtClean="0"/>
              <a:t> </a:t>
            </a:r>
            <a:r>
              <a:rPr lang="pt-BR" dirty="0" err="1" smtClean="0"/>
              <a:t>on</a:t>
            </a:r>
            <a:r>
              <a:rPr lang="pt-BR" dirty="0" smtClean="0"/>
              <a:t> </a:t>
            </a:r>
            <a:r>
              <a:rPr lang="pt-BR" dirty="0" err="1" smtClean="0"/>
              <a:t>Brazilian</a:t>
            </a:r>
            <a:r>
              <a:rPr lang="pt-BR" dirty="0" smtClean="0"/>
              <a:t> </a:t>
            </a:r>
            <a:r>
              <a:rPr lang="pt-BR" dirty="0" err="1" smtClean="0"/>
              <a:t>production</a:t>
            </a:r>
            <a:r>
              <a:rPr lang="pt-BR" dirty="0" smtClean="0"/>
              <a:t>. </a:t>
            </a:r>
            <a:r>
              <a:rPr lang="pt-BR" dirty="0" err="1" smtClean="0"/>
              <a:t>It’s</a:t>
            </a:r>
            <a:r>
              <a:rPr lang="pt-BR" dirty="0" smtClean="0"/>
              <a:t> </a:t>
            </a:r>
            <a:r>
              <a:rPr lang="pt-BR" dirty="0" err="1" smtClean="0"/>
              <a:t>the</a:t>
            </a:r>
            <a:r>
              <a:rPr lang="pt-BR" dirty="0" smtClean="0"/>
              <a:t> </a:t>
            </a:r>
            <a:r>
              <a:rPr lang="pt-BR" dirty="0" err="1" smtClean="0"/>
              <a:t>oldest</a:t>
            </a:r>
            <a:r>
              <a:rPr lang="pt-BR" baseline="0" dirty="0" smtClean="0"/>
              <a:t> </a:t>
            </a:r>
            <a:r>
              <a:rPr lang="pt-BR" baseline="0" dirty="0" err="1" smtClean="0"/>
              <a:t>art</a:t>
            </a:r>
            <a:r>
              <a:rPr lang="pt-BR" baseline="0" dirty="0" smtClean="0"/>
              <a:t> </a:t>
            </a:r>
            <a:r>
              <a:rPr lang="pt-BR" baseline="0" dirty="0" err="1" smtClean="0"/>
              <a:t>museum</a:t>
            </a:r>
            <a:r>
              <a:rPr lang="pt-BR" baseline="0" dirty="0" smtClean="0"/>
              <a:t> in São Paulo </a:t>
            </a:r>
            <a:r>
              <a:rPr lang="pt-BR" baseline="0" dirty="0" err="1" smtClean="0"/>
              <a:t>and</a:t>
            </a:r>
            <a:r>
              <a:rPr lang="pt-BR" baseline="0" dirty="0" smtClean="0"/>
              <a:t> </a:t>
            </a:r>
            <a:r>
              <a:rPr lang="pt-BR" baseline="0" dirty="0" err="1" smtClean="0"/>
              <a:t>one</a:t>
            </a:r>
            <a:r>
              <a:rPr lang="pt-BR" baseline="0" dirty="0" smtClean="0"/>
              <a:t> </a:t>
            </a:r>
            <a:r>
              <a:rPr lang="pt-BR" baseline="0" dirty="0" err="1" smtClean="0"/>
              <a:t>of</a:t>
            </a:r>
            <a:r>
              <a:rPr lang="pt-BR" baseline="0" dirty="0" smtClean="0"/>
              <a:t> </a:t>
            </a:r>
            <a:r>
              <a:rPr lang="pt-BR" baseline="0" dirty="0" err="1" smtClean="0"/>
              <a:t>the</a:t>
            </a:r>
            <a:r>
              <a:rPr lang="pt-BR" baseline="0" dirty="0" smtClean="0"/>
              <a:t> </a:t>
            </a:r>
            <a:r>
              <a:rPr lang="pt-BR" baseline="0" dirty="0" err="1" smtClean="0"/>
              <a:t>most</a:t>
            </a:r>
            <a:r>
              <a:rPr lang="pt-BR" baseline="0" dirty="0" smtClean="0"/>
              <a:t> </a:t>
            </a:r>
            <a:r>
              <a:rPr lang="pt-BR" baseline="0" dirty="0" err="1" smtClean="0"/>
              <a:t>important</a:t>
            </a:r>
            <a:r>
              <a:rPr lang="pt-BR" baseline="0" dirty="0" smtClean="0"/>
              <a:t> in </a:t>
            </a:r>
            <a:r>
              <a:rPr lang="pt-BR" baseline="0" dirty="0" err="1" smtClean="0"/>
              <a:t>Brazil</a:t>
            </a:r>
            <a:r>
              <a:rPr lang="pt-BR" baseline="0" dirty="0" smtClean="0"/>
              <a:t>. </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584025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smtClean="0"/>
              <a:t>When</a:t>
            </a:r>
            <a:r>
              <a:rPr lang="pt-BR" baseline="0" dirty="0" smtClean="0"/>
              <a:t> a </a:t>
            </a:r>
            <a:r>
              <a:rPr lang="pt-BR" baseline="0" dirty="0" err="1" smtClean="0"/>
              <a:t>visitor</a:t>
            </a:r>
            <a:r>
              <a:rPr lang="pt-BR" baseline="0" dirty="0" smtClean="0"/>
              <a:t> </a:t>
            </a:r>
            <a:r>
              <a:rPr lang="pt-BR" baseline="0" dirty="0" err="1" smtClean="0"/>
              <a:t>arrival</a:t>
            </a:r>
            <a:r>
              <a:rPr lang="pt-BR" baseline="0" dirty="0" smtClean="0"/>
              <a:t> </a:t>
            </a:r>
            <a:r>
              <a:rPr lang="pt-BR" baseline="0" dirty="0" err="1" smtClean="0"/>
              <a:t>at</a:t>
            </a:r>
            <a:r>
              <a:rPr lang="pt-BR" baseline="0" dirty="0" smtClean="0"/>
              <a:t> </a:t>
            </a:r>
            <a:r>
              <a:rPr lang="pt-BR" baseline="0" dirty="0" err="1" smtClean="0"/>
              <a:t>the</a:t>
            </a:r>
            <a:r>
              <a:rPr lang="pt-BR" baseline="0" dirty="0" smtClean="0"/>
              <a:t> Pinacoteca, </a:t>
            </a:r>
            <a:r>
              <a:rPr lang="pt-BR" baseline="0" dirty="0" err="1" smtClean="0"/>
              <a:t>the</a:t>
            </a:r>
            <a:r>
              <a:rPr lang="pt-BR" baseline="0" dirty="0" smtClean="0"/>
              <a:t> </a:t>
            </a:r>
            <a:r>
              <a:rPr lang="pt-BR" baseline="0" dirty="0" err="1" smtClean="0"/>
              <a:t>visitor</a:t>
            </a:r>
            <a:r>
              <a:rPr lang="pt-BR" baseline="0" dirty="0" smtClean="0"/>
              <a:t> </a:t>
            </a:r>
            <a:r>
              <a:rPr lang="pt-BR" baseline="0" dirty="0" err="1" smtClean="0"/>
              <a:t>can</a:t>
            </a:r>
            <a:r>
              <a:rPr lang="pt-BR" baseline="0" dirty="0" smtClean="0"/>
              <a:t> </a:t>
            </a:r>
            <a:r>
              <a:rPr lang="pt-BR" baseline="0" dirty="0" err="1" smtClean="0"/>
              <a:t>choose</a:t>
            </a:r>
            <a:r>
              <a:rPr lang="pt-BR" baseline="0" dirty="0" smtClean="0"/>
              <a:t> </a:t>
            </a:r>
            <a:r>
              <a:rPr lang="pt-BR" baseline="0" dirty="0" err="1" smtClean="0"/>
              <a:t>to</a:t>
            </a:r>
            <a:r>
              <a:rPr lang="pt-BR" baseline="0" dirty="0" smtClean="0"/>
              <a:t> use a headphone </a:t>
            </a:r>
            <a:r>
              <a:rPr lang="pt-BR" baseline="0" dirty="0" err="1" smtClean="0"/>
              <a:t>connected</a:t>
            </a:r>
            <a:r>
              <a:rPr lang="pt-BR" baseline="0" dirty="0" smtClean="0"/>
              <a:t> </a:t>
            </a:r>
            <a:r>
              <a:rPr lang="pt-BR" baseline="0" dirty="0" err="1" smtClean="0"/>
              <a:t>to</a:t>
            </a:r>
            <a:r>
              <a:rPr lang="pt-BR" baseline="0" dirty="0" smtClean="0"/>
              <a:t> a </a:t>
            </a:r>
            <a:r>
              <a:rPr lang="pt-BR" baseline="0" dirty="0" err="1" smtClean="0"/>
              <a:t>cell</a:t>
            </a:r>
            <a:r>
              <a:rPr lang="pt-BR" baseline="0" dirty="0" smtClean="0"/>
              <a:t> </a:t>
            </a:r>
            <a:r>
              <a:rPr lang="pt-BR" baseline="0" dirty="0" err="1" smtClean="0"/>
              <a:t>phone</a:t>
            </a:r>
            <a:r>
              <a:rPr lang="pt-BR" baseline="0" dirty="0" smtClean="0"/>
              <a:t>. </a:t>
            </a:r>
          </a:p>
          <a:p>
            <a:r>
              <a:rPr lang="pt-BR" baseline="0" dirty="0" err="1" smtClean="0"/>
              <a:t>This</a:t>
            </a:r>
            <a:r>
              <a:rPr lang="pt-BR" baseline="0" dirty="0" smtClean="0"/>
              <a:t> </a:t>
            </a:r>
            <a:r>
              <a:rPr lang="pt-BR" baseline="0" dirty="0" err="1" smtClean="0"/>
              <a:t>piece</a:t>
            </a:r>
            <a:r>
              <a:rPr lang="pt-BR" baseline="0" dirty="0" smtClean="0"/>
              <a:t> </a:t>
            </a:r>
            <a:r>
              <a:rPr lang="pt-BR" baseline="0" dirty="0" err="1" smtClean="0"/>
              <a:t>of</a:t>
            </a:r>
            <a:r>
              <a:rPr lang="pt-BR" baseline="0" dirty="0" smtClean="0"/>
              <a:t> </a:t>
            </a:r>
            <a:r>
              <a:rPr lang="pt-BR" baseline="0" dirty="0" err="1" smtClean="0"/>
              <a:t>equipment</a:t>
            </a:r>
            <a:r>
              <a:rPr lang="pt-BR" baseline="0" dirty="0" smtClean="0"/>
              <a:t> </a:t>
            </a:r>
            <a:r>
              <a:rPr lang="pt-BR" baseline="0" dirty="0" err="1" smtClean="0"/>
              <a:t>guides</a:t>
            </a:r>
            <a:r>
              <a:rPr lang="pt-BR" baseline="0" dirty="0" smtClean="0"/>
              <a:t> </a:t>
            </a:r>
            <a:r>
              <a:rPr lang="pt-BR" baseline="0" dirty="0" err="1" smtClean="0"/>
              <a:t>visitors</a:t>
            </a:r>
            <a:r>
              <a:rPr lang="pt-BR" baseline="0" dirty="0" smtClean="0"/>
              <a:t> </a:t>
            </a:r>
            <a:r>
              <a:rPr lang="pt-BR" baseline="0" dirty="0" err="1" smtClean="0"/>
              <a:t>through</a:t>
            </a:r>
            <a:r>
              <a:rPr lang="pt-BR" baseline="0" dirty="0" smtClean="0"/>
              <a:t> </a:t>
            </a:r>
            <a:r>
              <a:rPr lang="pt-BR" baseline="0" dirty="0" err="1" smtClean="0"/>
              <a:t>the</a:t>
            </a:r>
            <a:r>
              <a:rPr lang="pt-BR" baseline="0" dirty="0" smtClean="0"/>
              <a:t> </a:t>
            </a:r>
            <a:r>
              <a:rPr lang="pt-BR" baseline="0" dirty="0" err="1" smtClean="0"/>
              <a:t>museum</a:t>
            </a:r>
            <a:r>
              <a:rPr lang="pt-BR" baseline="0" dirty="0" smtClean="0"/>
              <a:t> </a:t>
            </a:r>
            <a:r>
              <a:rPr lang="pt-BR" baseline="0" dirty="0" err="1" smtClean="0"/>
              <a:t>helping</a:t>
            </a:r>
            <a:r>
              <a:rPr lang="pt-BR" baseline="0" dirty="0" smtClean="0"/>
              <a:t> </a:t>
            </a:r>
            <a:r>
              <a:rPr lang="pt-BR" baseline="0" dirty="0" err="1" smtClean="0"/>
              <a:t>then</a:t>
            </a:r>
            <a:r>
              <a:rPr lang="pt-BR" baseline="0" dirty="0" smtClean="0"/>
              <a:t> </a:t>
            </a:r>
            <a:r>
              <a:rPr lang="pt-BR" baseline="0" dirty="0" err="1" smtClean="0"/>
              <a:t>to</a:t>
            </a:r>
            <a:r>
              <a:rPr lang="pt-BR" baseline="0" dirty="0" smtClean="0"/>
              <a:t> </a:t>
            </a:r>
            <a:r>
              <a:rPr lang="pt-BR" baseline="0" dirty="0" err="1" smtClean="0"/>
              <a:t>locate</a:t>
            </a:r>
            <a:r>
              <a:rPr lang="pt-BR" baseline="0" dirty="0" smtClean="0"/>
              <a:t> </a:t>
            </a:r>
            <a:r>
              <a:rPr lang="pt-BR" baseline="0" dirty="0" err="1" smtClean="0"/>
              <a:t>the</a:t>
            </a:r>
            <a:r>
              <a:rPr lang="pt-BR" baseline="0" dirty="0" smtClean="0"/>
              <a:t> </a:t>
            </a:r>
            <a:r>
              <a:rPr lang="pt-BR" baseline="0" dirty="0" err="1" smtClean="0"/>
              <a:t>cognitive</a:t>
            </a:r>
            <a:r>
              <a:rPr lang="pt-BR" baseline="0" dirty="0" smtClean="0"/>
              <a:t> </a:t>
            </a:r>
            <a:r>
              <a:rPr lang="pt-BR" baseline="0" dirty="0" err="1" smtClean="0"/>
              <a:t>piece</a:t>
            </a:r>
            <a:r>
              <a:rPr lang="pt-BR" baseline="0" dirty="0" smtClean="0"/>
              <a:t> </a:t>
            </a:r>
            <a:r>
              <a:rPr lang="pt-BR" baseline="0" dirty="0" err="1" smtClean="0"/>
              <a:t>of</a:t>
            </a:r>
            <a:r>
              <a:rPr lang="pt-BR" baseline="0" dirty="0" smtClean="0"/>
              <a:t> </a:t>
            </a:r>
            <a:r>
              <a:rPr lang="pt-BR" baseline="0" dirty="0" err="1" smtClean="0"/>
              <a:t>arts</a:t>
            </a:r>
            <a:r>
              <a:rPr lang="pt-BR" baseline="0" dirty="0" smtClean="0"/>
              <a:t> </a:t>
            </a:r>
            <a:r>
              <a:rPr lang="pt-BR" baseline="0" dirty="0" err="1" smtClean="0"/>
              <a:t>and</a:t>
            </a:r>
            <a:r>
              <a:rPr lang="pt-BR" baseline="0" dirty="0" smtClean="0"/>
              <a:t> </a:t>
            </a:r>
            <a:r>
              <a:rPr lang="pt-BR" baseline="0" dirty="0" err="1" smtClean="0"/>
              <a:t>allowing</a:t>
            </a:r>
            <a:r>
              <a:rPr lang="pt-BR" baseline="0" dirty="0" smtClean="0"/>
              <a:t> </a:t>
            </a:r>
            <a:r>
              <a:rPr lang="pt-BR" baseline="0" dirty="0" err="1" smtClean="0"/>
              <a:t>the</a:t>
            </a:r>
            <a:r>
              <a:rPr lang="pt-BR" baseline="0" dirty="0" smtClean="0"/>
              <a:t> </a:t>
            </a:r>
            <a:r>
              <a:rPr lang="pt-BR" baseline="0" dirty="0" err="1" smtClean="0"/>
              <a:t>visitors</a:t>
            </a:r>
            <a:r>
              <a:rPr lang="pt-BR" baseline="0" dirty="0" smtClean="0"/>
              <a:t> </a:t>
            </a:r>
            <a:r>
              <a:rPr lang="pt-BR" baseline="0" dirty="0" err="1" smtClean="0"/>
              <a:t>to</a:t>
            </a:r>
            <a:r>
              <a:rPr lang="pt-BR" baseline="0" dirty="0" smtClean="0"/>
              <a:t> </a:t>
            </a:r>
            <a:r>
              <a:rPr lang="pt-BR" baseline="0" dirty="0" err="1" smtClean="0"/>
              <a:t>interact</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pieces</a:t>
            </a:r>
            <a:r>
              <a:rPr lang="pt-BR" baseline="0" dirty="0" smtClean="0"/>
              <a:t> </a:t>
            </a:r>
            <a:r>
              <a:rPr lang="pt-BR" baseline="0" dirty="0" err="1" smtClean="0"/>
              <a:t>through</a:t>
            </a:r>
            <a:r>
              <a:rPr lang="pt-BR" baseline="0" dirty="0" smtClean="0"/>
              <a:t> </a:t>
            </a:r>
            <a:r>
              <a:rPr lang="pt-BR" baseline="0" dirty="0" err="1" smtClean="0"/>
              <a:t>voice</a:t>
            </a:r>
            <a:r>
              <a:rPr lang="pt-BR" baseline="0" dirty="0" smtClean="0"/>
              <a:t>.</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162089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b="0" i="0" kern="1200" dirty="0" smtClean="0">
                <a:solidFill>
                  <a:schemeClr val="tx1"/>
                </a:solidFill>
                <a:effectLst/>
                <a:latin typeface="+mn-lt"/>
                <a:ea typeface="+mn-ea"/>
                <a:cs typeface="+mn-cs"/>
              </a:rPr>
              <a:t>This </a:t>
            </a:r>
            <a:r>
              <a:rPr lang="en-US" sz="900" b="1" i="0" kern="1200" dirty="0" smtClean="0">
                <a:solidFill>
                  <a:schemeClr val="tx1"/>
                </a:solidFill>
                <a:effectLst/>
                <a:latin typeface="+mn-lt"/>
                <a:ea typeface="+mn-ea"/>
                <a:cs typeface="+mn-cs"/>
              </a:rPr>
              <a:t>guidance is possible</a:t>
            </a:r>
            <a:r>
              <a:rPr lang="en-US" sz="900" b="0" i="0" kern="1200" baseline="0" dirty="0" smtClean="0">
                <a:solidFill>
                  <a:schemeClr val="tx1"/>
                </a:solidFill>
                <a:effectLst/>
                <a:latin typeface="+mn-lt"/>
                <a:ea typeface="+mn-ea"/>
                <a:cs typeface="+mn-cs"/>
              </a:rPr>
              <a:t> because we have several beacons in the museum. </a:t>
            </a:r>
            <a:r>
              <a:rPr lang="en-US" sz="900" b="0" i="0" kern="1200" dirty="0" smtClean="0">
                <a:solidFill>
                  <a:schemeClr val="tx1"/>
                </a:solidFill>
                <a:effectLst/>
                <a:latin typeface="+mn-lt"/>
                <a:ea typeface="+mn-ea"/>
                <a:cs typeface="+mn-cs"/>
              </a:rPr>
              <a:t>We have two </a:t>
            </a:r>
            <a:r>
              <a:rPr lang="en-US" sz="900" b="1" i="0" kern="1200" dirty="0" smtClean="0">
                <a:solidFill>
                  <a:schemeClr val="tx1"/>
                </a:solidFill>
                <a:effectLst/>
                <a:latin typeface="+mn-lt"/>
                <a:ea typeface="+mn-ea"/>
                <a:cs typeface="+mn-cs"/>
              </a:rPr>
              <a:t>types of beacons</a:t>
            </a:r>
            <a:r>
              <a:rPr lang="en-US" sz="900" b="0" i="0" kern="1200" dirty="0" smtClean="0">
                <a:solidFill>
                  <a:schemeClr val="tx1"/>
                </a:solidFill>
                <a:effectLst/>
                <a:latin typeface="+mn-lt"/>
                <a:ea typeface="+mn-ea"/>
                <a:cs typeface="+mn-cs"/>
              </a:rPr>
              <a:t>: one for location and another for artwork. </a:t>
            </a:r>
            <a:r>
              <a:rPr lang="en-US" sz="900" b="1" i="0" kern="1200" dirty="0" smtClean="0">
                <a:solidFill>
                  <a:schemeClr val="tx1"/>
                </a:solidFill>
                <a:effectLst/>
                <a:latin typeface="+mn-lt"/>
                <a:ea typeface="+mn-ea"/>
                <a:cs typeface="+mn-cs"/>
              </a:rPr>
              <a:t>Location beacons </a:t>
            </a:r>
            <a:r>
              <a:rPr lang="en-US" sz="900" b="0" i="0" kern="1200" dirty="0" smtClean="0">
                <a:solidFill>
                  <a:schemeClr val="tx1"/>
                </a:solidFill>
                <a:effectLst/>
                <a:latin typeface="+mn-lt"/>
                <a:ea typeface="+mn-ea"/>
                <a:cs typeface="+mn-cs"/>
              </a:rPr>
              <a:t>are used to guide the visitor inside the Pinacoteca.</a:t>
            </a:r>
            <a:r>
              <a:rPr lang="en-US" sz="900" b="0" i="0" kern="1200" baseline="0" dirty="0" smtClean="0">
                <a:solidFill>
                  <a:schemeClr val="tx1"/>
                </a:solidFill>
                <a:effectLst/>
                <a:latin typeface="+mn-lt"/>
                <a:ea typeface="+mn-ea"/>
                <a:cs typeface="+mn-cs"/>
              </a:rPr>
              <a:t> There are several beacons for this purpose in 1</a:t>
            </a:r>
            <a:r>
              <a:rPr lang="en-US" sz="900" b="0" i="0" kern="1200" baseline="30000" dirty="0" smtClean="0">
                <a:solidFill>
                  <a:schemeClr val="tx1"/>
                </a:solidFill>
                <a:effectLst/>
                <a:latin typeface="+mn-lt"/>
                <a:ea typeface="+mn-ea"/>
                <a:cs typeface="+mn-cs"/>
              </a:rPr>
              <a:t>st</a:t>
            </a:r>
            <a:r>
              <a:rPr lang="en-US" sz="900" b="0" i="0" kern="1200" baseline="0" dirty="0" smtClean="0">
                <a:solidFill>
                  <a:schemeClr val="tx1"/>
                </a:solidFill>
                <a:effectLst/>
                <a:latin typeface="+mn-lt"/>
                <a:ea typeface="+mn-ea"/>
                <a:cs typeface="+mn-cs"/>
              </a:rPr>
              <a:t> and 2</a:t>
            </a:r>
            <a:r>
              <a:rPr lang="en-US" sz="900" b="0" i="0" kern="1200" baseline="30000" dirty="0" smtClean="0">
                <a:solidFill>
                  <a:schemeClr val="tx1"/>
                </a:solidFill>
                <a:effectLst/>
                <a:latin typeface="+mn-lt"/>
                <a:ea typeface="+mn-ea"/>
                <a:cs typeface="+mn-cs"/>
              </a:rPr>
              <a:t>nd</a:t>
            </a:r>
            <a:r>
              <a:rPr lang="en-US" sz="900" b="0" i="0" kern="1200" baseline="0" dirty="0" smtClean="0">
                <a:solidFill>
                  <a:schemeClr val="tx1"/>
                </a:solidFill>
                <a:effectLst/>
                <a:latin typeface="+mn-lt"/>
                <a:ea typeface="+mn-ea"/>
                <a:cs typeface="+mn-cs"/>
              </a:rPr>
              <a:t> floors.</a:t>
            </a:r>
            <a:r>
              <a:rPr lang="en-US" sz="900" b="0" i="0" kern="1200" dirty="0" smtClean="0">
                <a:solidFill>
                  <a:schemeClr val="tx1"/>
                </a:solidFill>
                <a:effectLst/>
                <a:latin typeface="+mn-lt"/>
                <a:ea typeface="+mn-ea"/>
                <a:cs typeface="+mn-cs"/>
              </a:rPr>
              <a:t> Each piece of art</a:t>
            </a:r>
            <a:r>
              <a:rPr lang="en-US" sz="900" b="0" i="0" kern="1200" baseline="0" dirty="0" smtClean="0">
                <a:solidFill>
                  <a:schemeClr val="tx1"/>
                </a:solidFill>
                <a:effectLst/>
                <a:latin typeface="+mn-lt"/>
                <a:ea typeface="+mn-ea"/>
                <a:cs typeface="+mn-cs"/>
              </a:rPr>
              <a:t> has one beacon. This beacon indicates to the application what is the current piece of art. All the beacons are very </a:t>
            </a:r>
            <a:r>
              <a:rPr lang="en-US" sz="900" b="1" i="0" kern="1200" baseline="0" dirty="0" smtClean="0">
                <a:solidFill>
                  <a:schemeClr val="tx1"/>
                </a:solidFill>
                <a:effectLst/>
                <a:latin typeface="+mn-lt"/>
                <a:ea typeface="+mn-ea"/>
                <a:cs typeface="+mn-cs"/>
              </a:rPr>
              <a:t>discreet</a:t>
            </a:r>
            <a:r>
              <a:rPr lang="en-US" sz="900" b="0" i="0" kern="1200" baseline="0" dirty="0" smtClean="0">
                <a:solidFill>
                  <a:schemeClr val="tx1"/>
                </a:solidFill>
                <a:effectLst/>
                <a:latin typeface="+mn-lt"/>
                <a:ea typeface="+mn-ea"/>
                <a:cs typeface="+mn-cs"/>
              </a:rPr>
              <a:t> as you can see in the picture in the right side of this slide.</a:t>
            </a:r>
            <a:endParaRPr lang="en-US" sz="900" b="0" i="0" kern="1200" dirty="0" smtClean="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844788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mn-lt"/>
                <a:ea typeface="+mn-ea"/>
                <a:cs typeface="+mn-cs"/>
              </a:rPr>
              <a:t>When</a:t>
            </a:r>
            <a:r>
              <a:rPr lang="en-US" sz="900" b="0" i="0" kern="1200" baseline="0" dirty="0" smtClean="0">
                <a:solidFill>
                  <a:schemeClr val="tx1"/>
                </a:solidFill>
                <a:effectLst/>
                <a:latin typeface="+mn-lt"/>
                <a:ea typeface="+mn-ea"/>
                <a:cs typeface="+mn-cs"/>
              </a:rPr>
              <a:t> </a:t>
            </a:r>
            <a:r>
              <a:rPr lang="en-US" sz="900" b="0" i="0" kern="1200" dirty="0" smtClean="0">
                <a:solidFill>
                  <a:schemeClr val="tx1"/>
                </a:solidFill>
                <a:effectLst/>
                <a:latin typeface="+mn-lt"/>
                <a:ea typeface="+mn-ea"/>
                <a:cs typeface="+mn-cs"/>
              </a:rPr>
              <a:t>the visitor approaches one of the pieces</a:t>
            </a:r>
            <a:r>
              <a:rPr lang="en-US" sz="900" b="0" i="0" kern="1200" baseline="0" dirty="0" smtClean="0">
                <a:solidFill>
                  <a:schemeClr val="tx1"/>
                </a:solidFill>
                <a:effectLst/>
                <a:latin typeface="+mn-lt"/>
                <a:ea typeface="+mn-ea"/>
                <a:cs typeface="+mn-cs"/>
              </a:rPr>
              <a:t> of art</a:t>
            </a:r>
            <a:r>
              <a:rPr lang="en-US" sz="900" b="0" i="0" kern="1200" dirty="0" smtClean="0">
                <a:solidFill>
                  <a:schemeClr val="tx1"/>
                </a:solidFill>
                <a:effectLst/>
                <a:latin typeface="+mn-lt"/>
                <a:ea typeface="+mn-ea"/>
                <a:cs typeface="+mn-cs"/>
              </a:rPr>
              <a:t> he will receive a notification to start a conversation with this piece.</a:t>
            </a:r>
          </a:p>
          <a:p>
            <a:r>
              <a:rPr lang="en-US" sz="900" b="0" i="0" kern="1200" dirty="0" smtClean="0">
                <a:solidFill>
                  <a:schemeClr val="tx1"/>
                </a:solidFill>
                <a:effectLst/>
                <a:latin typeface="+mn-lt"/>
                <a:ea typeface="+mn-ea"/>
                <a:cs typeface="+mn-cs"/>
              </a:rPr>
              <a:t>At</a:t>
            </a:r>
            <a:r>
              <a:rPr lang="en-US" sz="900" b="0" i="0" kern="1200" baseline="0" dirty="0" smtClean="0">
                <a:solidFill>
                  <a:schemeClr val="tx1"/>
                </a:solidFill>
                <a:effectLst/>
                <a:latin typeface="+mn-lt"/>
                <a:ea typeface="+mn-ea"/>
                <a:cs typeface="+mn-cs"/>
              </a:rPr>
              <a:t> this moment, the visitor can ask anything related to the piece of art. Or, in other words, start to have a conversation with this piece.</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158884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The</a:t>
            </a:r>
            <a:r>
              <a:rPr lang="pt-BR" baseline="0" dirty="0" smtClean="0"/>
              <a:t> </a:t>
            </a:r>
            <a:r>
              <a:rPr lang="pt-BR" baseline="0" dirty="0" err="1" smtClean="0"/>
              <a:t>user</a:t>
            </a:r>
            <a:r>
              <a:rPr lang="pt-BR" baseline="0" dirty="0" smtClean="0"/>
              <a:t> interface </a:t>
            </a:r>
            <a:r>
              <a:rPr lang="pt-BR" baseline="0" dirty="0" err="1" smtClean="0"/>
              <a:t>of</a:t>
            </a:r>
            <a:r>
              <a:rPr lang="pt-BR" baseline="0" dirty="0" smtClean="0"/>
              <a:t> </a:t>
            </a:r>
            <a:r>
              <a:rPr lang="pt-BR" baseline="0" dirty="0" err="1" smtClean="0"/>
              <a:t>the</a:t>
            </a:r>
            <a:r>
              <a:rPr lang="pt-BR" baseline="0" dirty="0" smtClean="0"/>
              <a:t> mobile </a:t>
            </a:r>
            <a:r>
              <a:rPr lang="pt-BR" baseline="0" dirty="0" err="1" smtClean="0"/>
              <a:t>equipment</a:t>
            </a:r>
            <a:r>
              <a:rPr lang="pt-BR" baseline="0" dirty="0" smtClean="0"/>
              <a:t> </a:t>
            </a:r>
            <a:r>
              <a:rPr lang="pt-BR" baseline="0" dirty="0" err="1" smtClean="0"/>
              <a:t>is</a:t>
            </a:r>
            <a:r>
              <a:rPr lang="pt-BR" baseline="0" dirty="0" smtClean="0"/>
              <a:t> </a:t>
            </a:r>
            <a:r>
              <a:rPr lang="pt-BR" baseline="0" dirty="0" err="1" smtClean="0"/>
              <a:t>very</a:t>
            </a:r>
            <a:r>
              <a:rPr lang="pt-BR" baseline="0" dirty="0" smtClean="0"/>
              <a:t> </a:t>
            </a:r>
            <a:r>
              <a:rPr lang="pt-BR" baseline="0" dirty="0" err="1" smtClean="0"/>
              <a:t>simple</a:t>
            </a:r>
            <a:r>
              <a:rPr lang="pt-BR" baseline="0" dirty="0" smtClean="0"/>
              <a:t>. The </a:t>
            </a:r>
            <a:r>
              <a:rPr lang="pt-BR" baseline="0" dirty="0" err="1" smtClean="0"/>
              <a:t>only</a:t>
            </a:r>
            <a:r>
              <a:rPr lang="pt-BR" baseline="0" dirty="0" smtClean="0"/>
              <a:t> </a:t>
            </a:r>
            <a:r>
              <a:rPr lang="pt-BR" baseline="0" dirty="0" err="1" smtClean="0"/>
              <a:t>thing</a:t>
            </a:r>
            <a:r>
              <a:rPr lang="pt-BR" baseline="0" dirty="0" smtClean="0"/>
              <a:t> </a:t>
            </a:r>
            <a:r>
              <a:rPr lang="pt-BR" baseline="0" dirty="0" err="1" smtClean="0"/>
              <a:t>that</a:t>
            </a:r>
            <a:r>
              <a:rPr lang="pt-BR" baseline="0" dirty="0" smtClean="0"/>
              <a:t> </a:t>
            </a:r>
            <a:r>
              <a:rPr lang="pt-BR" baseline="0" dirty="0" err="1" smtClean="0"/>
              <a:t>the</a:t>
            </a:r>
            <a:r>
              <a:rPr lang="pt-BR" baseline="0" dirty="0" smtClean="0"/>
              <a:t> </a:t>
            </a:r>
            <a:r>
              <a:rPr lang="pt-BR" baseline="0" dirty="0" err="1" smtClean="0"/>
              <a:t>user</a:t>
            </a:r>
            <a:r>
              <a:rPr lang="pt-BR" baseline="0" dirty="0" smtClean="0"/>
              <a:t> must do </a:t>
            </a:r>
            <a:r>
              <a:rPr lang="pt-BR" baseline="0" dirty="0" err="1" smtClean="0"/>
              <a:t>is</a:t>
            </a:r>
            <a:r>
              <a:rPr lang="pt-BR" baseline="0" dirty="0" smtClean="0"/>
              <a:t> </a:t>
            </a:r>
            <a:r>
              <a:rPr lang="pt-BR" baseline="0" dirty="0" err="1" smtClean="0"/>
              <a:t>press</a:t>
            </a:r>
            <a:r>
              <a:rPr lang="pt-BR" baseline="0" dirty="0" smtClean="0"/>
              <a:t> </a:t>
            </a:r>
            <a:r>
              <a:rPr lang="pt-BR" baseline="0" dirty="0" err="1" smtClean="0"/>
              <a:t>the</a:t>
            </a:r>
            <a:r>
              <a:rPr lang="pt-BR" baseline="0" dirty="0" smtClean="0"/>
              <a:t> </a:t>
            </a:r>
            <a:r>
              <a:rPr lang="pt-BR" baseline="0" dirty="0" err="1" smtClean="0"/>
              <a:t>button</a:t>
            </a:r>
            <a:r>
              <a:rPr lang="pt-BR" baseline="0" dirty="0" smtClean="0"/>
              <a:t> </a:t>
            </a:r>
            <a:r>
              <a:rPr lang="pt-BR" baseline="0" dirty="0" err="1" smtClean="0"/>
              <a:t>and</a:t>
            </a:r>
            <a:r>
              <a:rPr lang="pt-BR" baseline="0" dirty="0" smtClean="0"/>
              <a:t> </a:t>
            </a:r>
            <a:r>
              <a:rPr lang="pt-BR" baseline="0" dirty="0" err="1" smtClean="0"/>
              <a:t>say</a:t>
            </a:r>
            <a:r>
              <a:rPr lang="pt-BR" baseline="0" dirty="0" smtClean="0"/>
              <a:t> </a:t>
            </a:r>
            <a:r>
              <a:rPr lang="pt-BR" baseline="0" dirty="0" err="1" smtClean="0"/>
              <a:t>something</a:t>
            </a:r>
            <a:r>
              <a:rPr lang="pt-BR" baseline="0" dirty="0" smtClean="0"/>
              <a:t>.</a:t>
            </a:r>
          </a:p>
          <a:p>
            <a:r>
              <a:rPr lang="pt-BR" baseline="0" dirty="0" smtClean="0"/>
              <a:t>At </a:t>
            </a:r>
            <a:r>
              <a:rPr lang="pt-BR" baseline="0" dirty="0" err="1" smtClean="0"/>
              <a:t>the</a:t>
            </a:r>
            <a:r>
              <a:rPr lang="pt-BR" baseline="0" dirty="0" smtClean="0"/>
              <a:t> </a:t>
            </a:r>
            <a:r>
              <a:rPr lang="pt-BR" baseline="0" dirty="0" err="1" smtClean="0"/>
              <a:t>end</a:t>
            </a:r>
            <a:r>
              <a:rPr lang="pt-BR" baseline="0" dirty="0" smtClean="0"/>
              <a:t> </a:t>
            </a:r>
            <a:r>
              <a:rPr lang="pt-BR" baseline="0" dirty="0" err="1" smtClean="0"/>
              <a:t>of</a:t>
            </a:r>
            <a:r>
              <a:rPr lang="pt-BR" baseline="0" dirty="0" smtClean="0"/>
              <a:t> </a:t>
            </a:r>
            <a:r>
              <a:rPr lang="pt-BR" baseline="0" dirty="0" err="1" smtClean="0"/>
              <a:t>the</a:t>
            </a:r>
            <a:r>
              <a:rPr lang="pt-BR" baseline="0" dirty="0" smtClean="0"/>
              <a:t> </a:t>
            </a:r>
            <a:r>
              <a:rPr lang="pt-BR" baseline="0" dirty="0" err="1" smtClean="0"/>
              <a:t>answer</a:t>
            </a:r>
            <a:r>
              <a:rPr lang="pt-BR" baseline="0" dirty="0" smtClean="0"/>
              <a:t>. The </a:t>
            </a:r>
            <a:r>
              <a:rPr lang="pt-BR" baseline="0" dirty="0" err="1" smtClean="0"/>
              <a:t>user</a:t>
            </a:r>
            <a:r>
              <a:rPr lang="pt-BR" baseline="0" dirty="0" smtClean="0"/>
              <a:t> </a:t>
            </a:r>
            <a:r>
              <a:rPr lang="pt-BR" baseline="0" dirty="0" err="1" smtClean="0"/>
              <a:t>can</a:t>
            </a:r>
            <a:r>
              <a:rPr lang="pt-BR" baseline="0" dirty="0" smtClean="0"/>
              <a:t> </a:t>
            </a:r>
            <a:r>
              <a:rPr lang="pt-BR" baseline="0" dirty="0" err="1" smtClean="0"/>
              <a:t>provide</a:t>
            </a:r>
            <a:r>
              <a:rPr lang="pt-BR" baseline="0" dirty="0" smtClean="0"/>
              <a:t> a positive </a:t>
            </a:r>
            <a:r>
              <a:rPr lang="pt-BR" baseline="0" dirty="0" err="1" smtClean="0"/>
              <a:t>or</a:t>
            </a:r>
            <a:r>
              <a:rPr lang="pt-BR" baseline="0" dirty="0" smtClean="0"/>
              <a:t> negative feedback. </a:t>
            </a:r>
          </a:p>
          <a:p>
            <a:r>
              <a:rPr lang="pt-BR" baseline="0" dirty="0" err="1" smtClean="0"/>
              <a:t>If</a:t>
            </a:r>
            <a:r>
              <a:rPr lang="pt-BR" baseline="0" dirty="0" smtClean="0"/>
              <a:t> </a:t>
            </a:r>
            <a:r>
              <a:rPr lang="pt-BR" baseline="0" dirty="0" err="1" smtClean="0"/>
              <a:t>the</a:t>
            </a:r>
            <a:r>
              <a:rPr lang="pt-BR" baseline="0" dirty="0" smtClean="0"/>
              <a:t> </a:t>
            </a:r>
            <a:r>
              <a:rPr lang="pt-BR" baseline="0" dirty="0" err="1" smtClean="0"/>
              <a:t>user</a:t>
            </a:r>
            <a:r>
              <a:rPr lang="pt-BR" baseline="0" dirty="0" smtClean="0"/>
              <a:t> </a:t>
            </a:r>
            <a:r>
              <a:rPr lang="pt-BR" baseline="0" dirty="0" err="1" smtClean="0"/>
              <a:t>wants</a:t>
            </a:r>
            <a:r>
              <a:rPr lang="pt-BR" baseline="0" dirty="0" smtClean="0"/>
              <a:t>, </a:t>
            </a:r>
            <a:r>
              <a:rPr lang="pt-BR" baseline="0" dirty="0" err="1" smtClean="0"/>
              <a:t>then</a:t>
            </a:r>
            <a:r>
              <a:rPr lang="pt-BR" baseline="0" dirty="0" smtClean="0"/>
              <a:t> </a:t>
            </a:r>
            <a:r>
              <a:rPr lang="pt-BR" baseline="0" dirty="0" err="1" smtClean="0"/>
              <a:t>he</a:t>
            </a:r>
            <a:r>
              <a:rPr lang="pt-BR" baseline="0" dirty="0" smtClean="0"/>
              <a:t>/</a:t>
            </a:r>
            <a:r>
              <a:rPr lang="pt-BR" baseline="0" dirty="0" err="1" smtClean="0"/>
              <a:t>she</a:t>
            </a:r>
            <a:r>
              <a:rPr lang="pt-BR" baseline="0" dirty="0" smtClean="0"/>
              <a:t> </a:t>
            </a:r>
            <a:r>
              <a:rPr lang="pt-BR" baseline="0" dirty="0" err="1" smtClean="0"/>
              <a:t>can</a:t>
            </a:r>
            <a:r>
              <a:rPr lang="pt-BR" baseline="0" dirty="0" smtClean="0"/>
              <a:t> </a:t>
            </a:r>
            <a:r>
              <a:rPr lang="pt-BR" baseline="0" dirty="0" err="1" smtClean="0"/>
              <a:t>search</a:t>
            </a:r>
            <a:r>
              <a:rPr lang="pt-BR" baseline="0" dirty="0" smtClean="0"/>
              <a:t> for </a:t>
            </a:r>
            <a:r>
              <a:rPr lang="pt-BR" baseline="0" dirty="0" err="1" smtClean="0"/>
              <a:t>all</a:t>
            </a:r>
            <a:r>
              <a:rPr lang="pt-BR" baseline="0" dirty="0" smtClean="0"/>
              <a:t> </a:t>
            </a:r>
            <a:r>
              <a:rPr lang="pt-BR" baseline="0" dirty="0" err="1" smtClean="0"/>
              <a:t>the</a:t>
            </a:r>
            <a:r>
              <a:rPr lang="pt-BR" baseline="0" dirty="0" smtClean="0"/>
              <a:t> </a:t>
            </a:r>
            <a:r>
              <a:rPr lang="pt-BR" baseline="0" dirty="0" err="1" smtClean="0"/>
              <a:t>artworks</a:t>
            </a:r>
            <a:r>
              <a:rPr lang="pt-BR" baseline="0" dirty="0" smtClean="0"/>
              <a:t> </a:t>
            </a:r>
            <a:r>
              <a:rPr lang="pt-BR" baseline="0" dirty="0" err="1" smtClean="0"/>
              <a:t>available</a:t>
            </a:r>
            <a:r>
              <a:rPr lang="pt-BR" baseline="0" dirty="0" smtClean="0"/>
              <a:t> in </a:t>
            </a:r>
            <a:r>
              <a:rPr lang="pt-BR" baseline="0" dirty="0" err="1" smtClean="0"/>
              <a:t>the</a:t>
            </a:r>
            <a:r>
              <a:rPr lang="pt-BR" baseline="0" dirty="0" smtClean="0"/>
              <a:t> </a:t>
            </a:r>
            <a:r>
              <a:rPr lang="pt-BR" baseline="0" dirty="0" err="1" smtClean="0"/>
              <a:t>exposition</a:t>
            </a:r>
            <a:r>
              <a:rPr lang="pt-BR" baseline="0" dirty="0" smtClean="0"/>
              <a:t>. </a:t>
            </a:r>
            <a:endParaRPr lang="pt-BR" dirty="0"/>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1620942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emf"/><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emf"/><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smtClean="0"/>
              <a:t>Think 2018 - March 19, 2018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03830182"/>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103676729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26559850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711" t="22113" r="16447" b="21492"/>
          <a:stretch/>
        </p:blipFill>
        <p:spPr>
          <a:xfrm>
            <a:off x="0" y="0"/>
            <a:ext cx="9144000" cy="5143501"/>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t>Think 2018 - March 19, 2018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22723818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Think 2018 - March 19, 2018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de-DE" smtClean="0"/>
              <a:t>Think 2018 - March 19, 2018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956908918"/>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Think 2018 - March 19, 2018 © 2018 IBM Corporation</a:t>
            </a:r>
            <a:endParaRPr lang="en-US"/>
          </a:p>
        </p:txBody>
      </p:sp>
    </p:spTree>
    <p:extLst>
      <p:ext uri="{BB962C8B-B14F-4D97-AF65-F5344CB8AC3E}">
        <p14:creationId xmlns:p14="http://schemas.microsoft.com/office/powerpoint/2010/main" val="113428032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47497645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525575478"/>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260641244"/>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523726606"/>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Tree>
    <p:extLst>
      <p:ext uri="{BB962C8B-B14F-4D97-AF65-F5344CB8AC3E}">
        <p14:creationId xmlns:p14="http://schemas.microsoft.com/office/powerpoint/2010/main" val="1091205935"/>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Tree>
    <p:extLst>
      <p:ext uri="{BB962C8B-B14F-4D97-AF65-F5344CB8AC3E}">
        <p14:creationId xmlns:p14="http://schemas.microsoft.com/office/powerpoint/2010/main" val="387804165"/>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939981713"/>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908481132"/>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233655354"/>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14017" y="173736"/>
            <a:ext cx="6376911" cy="4343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de-DE" smtClean="0"/>
              <a:t>Think 2018 - March 19, 2018 © 2018 IBM Corporation</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2038149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61393180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84037283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9392364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Think 2018 - March 19, 2018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1596949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33155060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7424643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213505690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9486" r="3968" b="9486"/>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t>Think 2018 - March 19, 2018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5603501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Think 2018 - March 19, 2018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56515437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02233810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Tree>
    <p:extLst>
      <p:ext uri="{BB962C8B-B14F-4D97-AF65-F5344CB8AC3E}">
        <p14:creationId xmlns:p14="http://schemas.microsoft.com/office/powerpoint/2010/main" val="41980386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67525579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35406954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96263555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202147684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551532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36601713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61512192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27046409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208651536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80323407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Tree>
    <p:extLst>
      <p:ext uri="{BB962C8B-B14F-4D97-AF65-F5344CB8AC3E}">
        <p14:creationId xmlns:p14="http://schemas.microsoft.com/office/powerpoint/2010/main" val="1256806130"/>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14017" y="173736"/>
            <a:ext cx="6376911" cy="4343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de-DE" smtClean="0"/>
              <a:t>Think 2018 - March 19, 2018 © 2018 IBM Corporation</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2247149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t>Think 2018 - March 19, 2018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Think 2018 - March 19, 2018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4494907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91269824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Think 2018 - March 19, 2018 © 2018 IBM Corporation</a:t>
            </a:r>
            <a:endParaRPr lang="en-US"/>
          </a:p>
        </p:txBody>
      </p:sp>
    </p:spTree>
    <p:extLst>
      <p:ext uri="{BB962C8B-B14F-4D97-AF65-F5344CB8AC3E}">
        <p14:creationId xmlns:p14="http://schemas.microsoft.com/office/powerpoint/2010/main" val="24376361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492536042"/>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6512823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171387111"/>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Tree>
    <p:extLst>
      <p:ext uri="{BB962C8B-B14F-4D97-AF65-F5344CB8AC3E}">
        <p14:creationId xmlns:p14="http://schemas.microsoft.com/office/powerpoint/2010/main" val="14536750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Think 2018 - March 19, 2018 © 2018 IBM Corporation</a:t>
            </a:r>
            <a:endParaRPr lang="en-US"/>
          </a:p>
        </p:txBody>
      </p:sp>
    </p:spTree>
    <p:extLst>
      <p:ext uri="{BB962C8B-B14F-4D97-AF65-F5344CB8AC3E}">
        <p14:creationId xmlns:p14="http://schemas.microsoft.com/office/powerpoint/2010/main" val="1502749896"/>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1" Type="http://schemas.openxmlformats.org/officeDocument/2006/relationships/slideLayout" Target="../slideLayouts/slideLayout56.xml"/><Relationship Id="rId22" Type="http://schemas.openxmlformats.org/officeDocument/2006/relationships/slideLayout" Target="../slideLayouts/slideLayout57.xml"/><Relationship Id="rId23" Type="http://schemas.openxmlformats.org/officeDocument/2006/relationships/slideLayout" Target="../slideLayouts/slideLayout58.xml"/><Relationship Id="rId24" Type="http://schemas.openxmlformats.org/officeDocument/2006/relationships/slideLayout" Target="../slideLayouts/slideLayout59.xml"/><Relationship Id="rId25" Type="http://schemas.openxmlformats.org/officeDocument/2006/relationships/slideLayout" Target="../slideLayouts/slideLayout60.xml"/><Relationship Id="rId26" Type="http://schemas.openxmlformats.org/officeDocument/2006/relationships/slideLayout" Target="../slideLayouts/slideLayout61.xml"/><Relationship Id="rId27" Type="http://schemas.openxmlformats.org/officeDocument/2006/relationships/slideLayout" Target="../slideLayouts/slideLayout62.xml"/><Relationship Id="rId28" Type="http://schemas.openxmlformats.org/officeDocument/2006/relationships/slideLayout" Target="../slideLayouts/slideLayout63.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30" Type="http://schemas.openxmlformats.org/officeDocument/2006/relationships/slideLayout" Target="../slideLayouts/slideLayout65.xml"/><Relationship Id="rId31" Type="http://schemas.openxmlformats.org/officeDocument/2006/relationships/slideLayout" Target="../slideLayouts/slideLayout66.xml"/><Relationship Id="rId32" Type="http://schemas.openxmlformats.org/officeDocument/2006/relationships/slideLayout" Target="../slideLayouts/slideLayout67.xml"/><Relationship Id="rId9" Type="http://schemas.openxmlformats.org/officeDocument/2006/relationships/slideLayout" Target="../slideLayouts/slideLayout44.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33" Type="http://schemas.openxmlformats.org/officeDocument/2006/relationships/slideLayout" Target="../slideLayouts/slideLayout68.xml"/><Relationship Id="rId34" Type="http://schemas.openxmlformats.org/officeDocument/2006/relationships/slideLayout" Target="../slideLayouts/slideLayout69.xml"/><Relationship Id="rId35" Type="http://schemas.openxmlformats.org/officeDocument/2006/relationships/slideLayout" Target="../slideLayouts/slideLayout70.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slideLayout" Target="../slideLayouts/slideLayout53.xml"/><Relationship Id="rId19" Type="http://schemas.openxmlformats.org/officeDocument/2006/relationships/slideLayout" Target="../slideLayouts/slideLayout54.xml"/><Relationship Id="rId3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91.xml"/><Relationship Id="rId21" Type="http://schemas.openxmlformats.org/officeDocument/2006/relationships/slideLayout" Target="../slideLayouts/slideLayout92.xml"/><Relationship Id="rId22" Type="http://schemas.openxmlformats.org/officeDocument/2006/relationships/slideLayout" Target="../slideLayouts/slideLayout93.xml"/><Relationship Id="rId23" Type="http://schemas.openxmlformats.org/officeDocument/2006/relationships/slideLayout" Target="../slideLayouts/slideLayout94.xml"/><Relationship Id="rId24" Type="http://schemas.openxmlformats.org/officeDocument/2006/relationships/slideLayout" Target="../slideLayouts/slideLayout95.xml"/><Relationship Id="rId25" Type="http://schemas.openxmlformats.org/officeDocument/2006/relationships/slideLayout" Target="../slideLayouts/slideLayout96.xml"/><Relationship Id="rId26" Type="http://schemas.openxmlformats.org/officeDocument/2006/relationships/slideLayout" Target="../slideLayouts/slideLayout97.xml"/><Relationship Id="rId27" Type="http://schemas.openxmlformats.org/officeDocument/2006/relationships/slideLayout" Target="../slideLayouts/slideLayout98.xml"/><Relationship Id="rId28" Type="http://schemas.openxmlformats.org/officeDocument/2006/relationships/slideLayout" Target="../slideLayouts/slideLayout99.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30" Type="http://schemas.openxmlformats.org/officeDocument/2006/relationships/slideLayout" Target="../slideLayouts/slideLayout101.xml"/><Relationship Id="rId31" Type="http://schemas.openxmlformats.org/officeDocument/2006/relationships/slideLayout" Target="../slideLayouts/slideLayout102.xml"/><Relationship Id="rId32" Type="http://schemas.openxmlformats.org/officeDocument/2006/relationships/slideLayout" Target="../slideLayouts/slideLayout103.xml"/><Relationship Id="rId9" Type="http://schemas.openxmlformats.org/officeDocument/2006/relationships/slideLayout" Target="../slideLayouts/slideLayout80.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33" Type="http://schemas.openxmlformats.org/officeDocument/2006/relationships/slideLayout" Target="../slideLayouts/slideLayout104.xml"/><Relationship Id="rId34" Type="http://schemas.openxmlformats.org/officeDocument/2006/relationships/slideLayout" Target="../slideLayouts/slideLayout105.xml"/><Relationship Id="rId35" Type="http://schemas.openxmlformats.org/officeDocument/2006/relationships/slideLayout" Target="../slideLayouts/slideLayout106.xml"/><Relationship Id="rId36" Type="http://schemas.openxmlformats.org/officeDocument/2006/relationships/theme" Target="../theme/theme3.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Relationship Id="rId14" Type="http://schemas.openxmlformats.org/officeDocument/2006/relationships/slideLayout" Target="../slideLayouts/slideLayout85.xml"/><Relationship Id="rId15" Type="http://schemas.openxmlformats.org/officeDocument/2006/relationships/slideLayout" Target="../slideLayouts/slideLayout86.xml"/><Relationship Id="rId16" Type="http://schemas.openxmlformats.org/officeDocument/2006/relationships/slideLayout" Target="../slideLayouts/slideLayout87.xml"/><Relationship Id="rId17" Type="http://schemas.openxmlformats.org/officeDocument/2006/relationships/slideLayout" Target="../slideLayouts/slideLayout88.xml"/><Relationship Id="rId18" Type="http://schemas.openxmlformats.org/officeDocument/2006/relationships/slideLayout" Target="../slideLayouts/slideLayout89.xml"/><Relationship Id="rId19"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26.xml"/><Relationship Id="rId21" Type="http://schemas.openxmlformats.org/officeDocument/2006/relationships/slideLayout" Target="../slideLayouts/slideLayout127.xml"/><Relationship Id="rId22" Type="http://schemas.openxmlformats.org/officeDocument/2006/relationships/slideLayout" Target="../slideLayouts/slideLayout128.xml"/><Relationship Id="rId23" Type="http://schemas.openxmlformats.org/officeDocument/2006/relationships/slideLayout" Target="../slideLayouts/slideLayout129.xml"/><Relationship Id="rId24" Type="http://schemas.openxmlformats.org/officeDocument/2006/relationships/slideLayout" Target="../slideLayouts/slideLayout130.xml"/><Relationship Id="rId25" Type="http://schemas.openxmlformats.org/officeDocument/2006/relationships/slideLayout" Target="../slideLayouts/slideLayout131.xml"/><Relationship Id="rId26" Type="http://schemas.openxmlformats.org/officeDocument/2006/relationships/slideLayout" Target="../slideLayouts/slideLayout132.xml"/><Relationship Id="rId27" Type="http://schemas.openxmlformats.org/officeDocument/2006/relationships/slideLayout" Target="../slideLayouts/slideLayout133.xml"/><Relationship Id="rId28" Type="http://schemas.openxmlformats.org/officeDocument/2006/relationships/slideLayout" Target="../slideLayouts/slideLayout134.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30" Type="http://schemas.openxmlformats.org/officeDocument/2006/relationships/slideLayout" Target="../slideLayouts/slideLayout136.xml"/><Relationship Id="rId31" Type="http://schemas.openxmlformats.org/officeDocument/2006/relationships/slideLayout" Target="../slideLayouts/slideLayout137.xml"/><Relationship Id="rId32" Type="http://schemas.openxmlformats.org/officeDocument/2006/relationships/slideLayout" Target="../slideLayouts/slideLayout138.xml"/><Relationship Id="rId9" Type="http://schemas.openxmlformats.org/officeDocument/2006/relationships/slideLayout" Target="../slideLayouts/slideLayout115.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33" Type="http://schemas.openxmlformats.org/officeDocument/2006/relationships/slideLayout" Target="../slideLayouts/slideLayout139.xml"/><Relationship Id="rId34" Type="http://schemas.openxmlformats.org/officeDocument/2006/relationships/slideLayout" Target="../slideLayouts/slideLayout140.xml"/><Relationship Id="rId35" Type="http://schemas.openxmlformats.org/officeDocument/2006/relationships/slideLayout" Target="../slideLayouts/slideLayout141.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slideLayout" Target="../slideLayouts/slideLayout124.xml"/><Relationship Id="rId19" Type="http://schemas.openxmlformats.org/officeDocument/2006/relationships/slideLayout" Target="../slideLayouts/slideLayout125.xml"/><Relationship Id="rId3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smtClean="0"/>
              <a:t>Think 2018 - March 19, 2018 © 2018 IBM Corporation</a:t>
            </a:r>
            <a:endParaRPr lang="en-US"/>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smtClean="0"/>
              <a:t>Think 2018 - March 19, 2018 © 2018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 id="2147483826" r:id="rId36"/>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smtClean="0"/>
              <a:t>Think 2018 - March 19, 2018 © 2018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smtClean="0"/>
              <a:t>Think 2018 - March 19, 2018 © 2018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 id="2147483827" r:id="rId36"/>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6.jpg"/><Relationship Id="rId9" Type="http://schemas.openxmlformats.org/officeDocument/2006/relationships/image" Target="../media/image27.JPG"/><Relationship Id="rId10" Type="http://schemas.openxmlformats.org/officeDocument/2006/relationships/image" Target="../media/image28.JPG"/><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2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6.xml"/><Relationship Id="rId3" Type="http://schemas.openxmlformats.org/officeDocument/2006/relationships/image" Target="../media/image3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7.xml"/><Relationship Id="rId3" Type="http://schemas.openxmlformats.org/officeDocument/2006/relationships/image" Target="../media/image3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9.xml"/><Relationship Id="rId3" Type="http://schemas.openxmlformats.org/officeDocument/2006/relationships/image" Target="../media/image3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hyperlink" Target="http://www.ibm.com/legal/copytrade.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9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m9jT6nStyCQ" TargetMode="External"/><Relationship Id="rId4" Type="http://schemas.openxmlformats.org/officeDocument/2006/relationships/image" Target="../media/image11.png"/><Relationship Id="rId1" Type="http://schemas.openxmlformats.org/officeDocument/2006/relationships/slideLayout" Target="../slideLayouts/slideLayout9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xml"/><Relationship Id="rId3" Type="http://schemas.openxmlformats.org/officeDocument/2006/relationships/image" Target="../media/image1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8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de-DE" smtClean="0"/>
              <a:t>Think 2018 - March 19, 2018 © 2018 IBM Corporation</a:t>
            </a:r>
            <a:endParaRPr lang="en-US"/>
          </a:p>
        </p:txBody>
      </p:sp>
      <p:sp>
        <p:nvSpPr>
          <p:cNvPr id="3" name="Title 2"/>
          <p:cNvSpPr>
            <a:spLocks noGrp="1"/>
          </p:cNvSpPr>
          <p:nvPr>
            <p:ph type="title"/>
          </p:nvPr>
        </p:nvSpPr>
        <p:spPr>
          <a:xfrm>
            <a:off x="208279" y="183461"/>
            <a:ext cx="7635241" cy="4479344"/>
          </a:xfrm>
        </p:spPr>
        <p:txBody>
          <a:bodyPr/>
          <a:lstStyle/>
          <a:p>
            <a:r>
              <a:rPr lang="en-US" sz="1800" dirty="0"/>
              <a:t>The Voice of Art with IBM Watson: Technical Details and Challenges </a:t>
            </a:r>
            <a:br>
              <a:rPr lang="en-US" sz="1800" dirty="0"/>
            </a:br>
            <a:r>
              <a:rPr lang="en-US" sz="1800" dirty="0"/>
              <a:t>—</a:t>
            </a:r>
            <a:br>
              <a:rPr lang="en-US" sz="1800" dirty="0"/>
            </a:br>
            <a:r>
              <a:rPr lang="en-US" sz="1800" dirty="0" smtClean="0"/>
              <a:t>Fabricio Barth</a:t>
            </a:r>
            <a:r>
              <a:rPr lang="en-US" sz="1800" dirty="0"/>
              <a:t/>
            </a:r>
            <a:br>
              <a:rPr lang="en-US" sz="1800" dirty="0"/>
            </a:br>
            <a:r>
              <a:rPr lang="en-US" sz="1800" dirty="0" smtClean="0"/>
              <a:t>Tech Lead, Watson and Cloud Platform Expert and Delivery Services</a:t>
            </a:r>
            <a:endParaRPr lang="en-US" dirty="0"/>
          </a:p>
        </p:txBody>
      </p:sp>
    </p:spTree>
    <p:extLst>
      <p:ext uri="{BB962C8B-B14F-4D97-AF65-F5344CB8AC3E}">
        <p14:creationId xmlns:p14="http://schemas.microsoft.com/office/powerpoint/2010/main" val="4196138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10</a:t>
            </a:fld>
            <a:endParaRPr lang="en-US"/>
          </a:p>
        </p:txBody>
      </p:sp>
      <p:sp>
        <p:nvSpPr>
          <p:cNvPr id="7" name="Footer Placeholder 6"/>
          <p:cNvSpPr>
            <a:spLocks noGrp="1"/>
          </p:cNvSpPr>
          <p:nvPr>
            <p:ph type="ftr" sz="quarter" idx="11"/>
          </p:nvPr>
        </p:nvSpPr>
        <p:spPr/>
        <p:txBody>
          <a:bodyPr/>
          <a:lstStyle/>
          <a:p>
            <a:r>
              <a:rPr lang="de-DE" smtClean="0"/>
              <a:t>Think 2018 - March 19, 2018 © 2018 IBM Corporation</a:t>
            </a:r>
            <a:endParaRPr lang="en-US"/>
          </a:p>
        </p:txBody>
      </p:sp>
      <p:sp>
        <p:nvSpPr>
          <p:cNvPr id="4" name="Title 3"/>
          <p:cNvSpPr>
            <a:spLocks noGrp="1"/>
          </p:cNvSpPr>
          <p:nvPr>
            <p:ph type="title"/>
          </p:nvPr>
        </p:nvSpPr>
        <p:spPr/>
        <p:txBody>
          <a:bodyPr/>
          <a:lstStyle/>
          <a:p>
            <a:r>
              <a:rPr lang="en-US" dirty="0"/>
              <a:t>The visitor asks a question about the piece of art, the system identifies what the intent </a:t>
            </a:r>
            <a:r>
              <a:rPr lang="en-US" dirty="0" smtClean="0"/>
              <a:t>behind </a:t>
            </a:r>
            <a:r>
              <a:rPr lang="en-US" dirty="0"/>
              <a:t>that question </a:t>
            </a:r>
            <a:r>
              <a:rPr lang="en-US" dirty="0" smtClean="0"/>
              <a:t>is and </a:t>
            </a:r>
            <a:r>
              <a:rPr lang="en-US" dirty="0"/>
              <a:t>provides an answer</a:t>
            </a:r>
          </a:p>
        </p:txBody>
      </p:sp>
      <p:pic>
        <p:nvPicPr>
          <p:cNvPr id="8" name="Picture 7" descr="_83A481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820" y="1289050"/>
            <a:ext cx="2585959" cy="1454602"/>
          </a:xfrm>
          <a:prstGeom prst="rect">
            <a:avLst/>
          </a:prstGeom>
        </p:spPr>
      </p:pic>
      <p:pic>
        <p:nvPicPr>
          <p:cNvPr id="9" name="Picture 8" descr="_83A4077.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3275855"/>
            <a:ext cx="2453235" cy="176857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5824" y="1276084"/>
            <a:ext cx="2376629" cy="148212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4664" y="1266343"/>
            <a:ext cx="2250099" cy="1583502"/>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6165" y="1289050"/>
            <a:ext cx="1686202" cy="1798315"/>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749" y="3275855"/>
            <a:ext cx="2653515" cy="1768579"/>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79455" y="3722876"/>
            <a:ext cx="1539225" cy="1304815"/>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65484" y="3409136"/>
            <a:ext cx="2326883" cy="1645944"/>
          </a:xfrm>
          <a:prstGeom prst="rect">
            <a:avLst/>
          </a:prstGeom>
        </p:spPr>
      </p:pic>
    </p:spTree>
    <p:extLst>
      <p:ext uri="{BB962C8B-B14F-4D97-AF65-F5344CB8AC3E}">
        <p14:creationId xmlns:p14="http://schemas.microsoft.com/office/powerpoint/2010/main" val="12637332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Voice </a:t>
            </a:r>
            <a:r>
              <a:rPr lang="en-US" dirty="0"/>
              <a:t>and Recognition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11</a:t>
            </a:fld>
            <a:endParaRPr lang="en-US"/>
          </a:p>
        </p:txBody>
      </p:sp>
      <p:sp>
        <p:nvSpPr>
          <p:cNvPr id="7" name="Footer Placeholder 6"/>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3"/>
          </p:nvPr>
        </p:nvSpPr>
        <p:spPr/>
        <p:txBody>
          <a:bodyPr/>
          <a:lstStyle/>
          <a:p>
            <a:r>
              <a:rPr lang="en-US" dirty="0"/>
              <a:t>How does this interaction happen?</a:t>
            </a:r>
          </a:p>
        </p:txBody>
      </p:sp>
      <p:pic>
        <p:nvPicPr>
          <p:cNvPr id="81" name="Picture 80"/>
          <p:cNvPicPr>
            <a:picLocks noChangeAspect="1"/>
          </p:cNvPicPr>
          <p:nvPr/>
        </p:nvPicPr>
        <p:blipFill>
          <a:blip r:embed="rId3"/>
          <a:stretch>
            <a:fillRect/>
          </a:stretch>
        </p:blipFill>
        <p:spPr>
          <a:xfrm>
            <a:off x="689388" y="963626"/>
            <a:ext cx="7869821" cy="3633744"/>
          </a:xfrm>
          <a:prstGeom prst="rect">
            <a:avLst/>
          </a:prstGeom>
        </p:spPr>
      </p:pic>
      <p:grpSp>
        <p:nvGrpSpPr>
          <p:cNvPr id="86" name="Group 85"/>
          <p:cNvGrpSpPr/>
          <p:nvPr/>
        </p:nvGrpSpPr>
        <p:grpSpPr>
          <a:xfrm>
            <a:off x="6858000" y="500600"/>
            <a:ext cx="2057400" cy="2231967"/>
            <a:chOff x="6858000" y="500600"/>
            <a:chExt cx="2057400" cy="2231967"/>
          </a:xfrm>
        </p:grpSpPr>
        <p:sp>
          <p:nvSpPr>
            <p:cNvPr id="82" name="Rectangle 81"/>
            <p:cNvSpPr/>
            <p:nvPr/>
          </p:nvSpPr>
          <p:spPr>
            <a:xfrm>
              <a:off x="6858000" y="1871329"/>
              <a:ext cx="1584251" cy="861238"/>
            </a:xfrm>
            <a:prstGeom prst="rect">
              <a:avLst/>
            </a:prstGeom>
            <a:ln w="38100">
              <a:solidFill>
                <a:srgbClr val="FF0000"/>
              </a:solidFill>
            </a:ln>
          </p:spPr>
          <p:txBody>
            <a:bodyPr wrap="square" lIns="0" tIns="0" rIns="0" bIns="0" rtlCol="0" anchor="ctr">
              <a:noAutofit/>
            </a:bodyPr>
            <a:lstStyle/>
            <a:p>
              <a:pPr algn="ctr"/>
              <a:endParaRPr lang="pt-BR" sz="1200" dirty="0" err="1">
                <a:solidFill>
                  <a:srgbClr val="FFFFFF"/>
                </a:solidFill>
                <a:latin typeface="Arial"/>
                <a:cs typeface="Arial"/>
              </a:endParaRPr>
            </a:p>
          </p:txBody>
        </p:sp>
        <p:sp>
          <p:nvSpPr>
            <p:cNvPr id="83" name="TextBox 82"/>
            <p:cNvSpPr txBox="1"/>
            <p:nvPr/>
          </p:nvSpPr>
          <p:spPr>
            <a:xfrm>
              <a:off x="7336465" y="500600"/>
              <a:ext cx="1578935" cy="715581"/>
            </a:xfrm>
            <a:prstGeom prst="rect">
              <a:avLst/>
            </a:prstGeom>
            <a:noFill/>
          </p:spPr>
          <p:txBody>
            <a:bodyPr wrap="square" rtlCol="0">
              <a:spAutoFit/>
            </a:bodyPr>
            <a:lstStyle/>
            <a:p>
              <a:r>
                <a:rPr lang="pt-BR" b="1" dirty="0" err="1" smtClean="0">
                  <a:solidFill>
                    <a:srgbClr val="FF0000"/>
                  </a:solidFill>
                </a:rPr>
                <a:t>One</a:t>
              </a:r>
              <a:r>
                <a:rPr lang="pt-BR" b="1" dirty="0" smtClean="0">
                  <a:solidFill>
                    <a:srgbClr val="FF0000"/>
                  </a:solidFill>
                </a:rPr>
                <a:t> </a:t>
              </a:r>
              <a:r>
                <a:rPr lang="pt-BR" b="1" dirty="0" err="1" smtClean="0">
                  <a:solidFill>
                    <a:srgbClr val="FF0000"/>
                  </a:solidFill>
                </a:rPr>
                <a:t>workspace</a:t>
              </a:r>
              <a:r>
                <a:rPr lang="pt-BR" b="1" dirty="0" smtClean="0">
                  <a:solidFill>
                    <a:srgbClr val="FF0000"/>
                  </a:solidFill>
                </a:rPr>
                <a:t> per </a:t>
              </a:r>
              <a:r>
                <a:rPr lang="pt-BR" b="1" dirty="0" err="1" smtClean="0">
                  <a:solidFill>
                    <a:srgbClr val="FF0000"/>
                  </a:solidFill>
                </a:rPr>
                <a:t>piece</a:t>
              </a:r>
              <a:r>
                <a:rPr lang="pt-BR" b="1" dirty="0" smtClean="0">
                  <a:solidFill>
                    <a:srgbClr val="FF0000"/>
                  </a:solidFill>
                </a:rPr>
                <a:t> </a:t>
              </a:r>
              <a:r>
                <a:rPr lang="pt-BR" b="1" dirty="0" err="1" smtClean="0">
                  <a:solidFill>
                    <a:srgbClr val="FF0000"/>
                  </a:solidFill>
                </a:rPr>
                <a:t>of</a:t>
              </a:r>
              <a:r>
                <a:rPr lang="pt-BR" b="1" dirty="0" smtClean="0">
                  <a:solidFill>
                    <a:srgbClr val="FF0000"/>
                  </a:solidFill>
                </a:rPr>
                <a:t> </a:t>
              </a:r>
              <a:r>
                <a:rPr lang="pt-BR" b="1" dirty="0" err="1" smtClean="0">
                  <a:solidFill>
                    <a:srgbClr val="FF0000"/>
                  </a:solidFill>
                </a:rPr>
                <a:t>art</a:t>
              </a:r>
              <a:r>
                <a:rPr lang="pt-BR" b="1" dirty="0" smtClean="0">
                  <a:solidFill>
                    <a:srgbClr val="FF0000"/>
                  </a:solidFill>
                </a:rPr>
                <a:t> (</a:t>
              </a:r>
              <a:r>
                <a:rPr lang="pt-BR" b="1" dirty="0" err="1" smtClean="0">
                  <a:solidFill>
                    <a:srgbClr val="FF0000"/>
                  </a:solidFill>
                </a:rPr>
                <a:t>seven</a:t>
              </a:r>
              <a:r>
                <a:rPr lang="pt-BR" b="1" dirty="0" smtClean="0">
                  <a:solidFill>
                    <a:srgbClr val="FF0000"/>
                  </a:solidFill>
                </a:rPr>
                <a:t> </a:t>
              </a:r>
              <a:r>
                <a:rPr lang="pt-BR" b="1" dirty="0" err="1" smtClean="0">
                  <a:solidFill>
                    <a:srgbClr val="FF0000"/>
                  </a:solidFill>
                </a:rPr>
                <a:t>pieces</a:t>
              </a:r>
              <a:r>
                <a:rPr lang="pt-BR" b="1" dirty="0" smtClean="0">
                  <a:solidFill>
                    <a:srgbClr val="FF0000"/>
                  </a:solidFill>
                </a:rPr>
                <a:t>)</a:t>
              </a:r>
              <a:endParaRPr lang="pt-BR" b="1" dirty="0">
                <a:solidFill>
                  <a:srgbClr val="FF0000"/>
                </a:solidFill>
              </a:endParaRPr>
            </a:p>
          </p:txBody>
        </p:sp>
        <p:cxnSp>
          <p:nvCxnSpPr>
            <p:cNvPr id="85" name="Straight Arrow Connector 84"/>
            <p:cNvCxnSpPr>
              <a:endCxn id="82" idx="0"/>
            </p:cNvCxnSpPr>
            <p:nvPr/>
          </p:nvCxnSpPr>
          <p:spPr>
            <a:xfrm flipH="1">
              <a:off x="7650126" y="1216181"/>
              <a:ext cx="462516" cy="655148"/>
            </a:xfrm>
            <a:prstGeom prst="straightConnector1">
              <a:avLst/>
            </a:prstGeom>
            <a:ln w="317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821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12</a:t>
            </a:fld>
            <a:endParaRPr lang="en-US"/>
          </a:p>
        </p:txBody>
      </p:sp>
      <p:sp>
        <p:nvSpPr>
          <p:cNvPr id="7" name="Footer Placeholder 6"/>
          <p:cNvSpPr>
            <a:spLocks noGrp="1"/>
          </p:cNvSpPr>
          <p:nvPr>
            <p:ph type="ftr" sz="quarter" idx="11"/>
          </p:nvPr>
        </p:nvSpPr>
        <p:spPr/>
        <p:txBody>
          <a:bodyPr/>
          <a:lstStyle/>
          <a:p>
            <a:r>
              <a:rPr lang="de-DE" smtClean="0"/>
              <a:t>Think 2018 - March 19, 2018 © 2018 IBM Corporation</a:t>
            </a:r>
            <a:endParaRPr lang="en-US"/>
          </a:p>
        </p:txBody>
      </p:sp>
      <p:sp>
        <p:nvSpPr>
          <p:cNvPr id="5" name="Text Placeholder 4"/>
          <p:cNvSpPr>
            <a:spLocks noGrp="1"/>
          </p:cNvSpPr>
          <p:nvPr>
            <p:ph type="body" sz="quarter" idx="14"/>
          </p:nvPr>
        </p:nvSpPr>
        <p:spPr>
          <a:xfrm>
            <a:off x="228600" y="119079"/>
            <a:ext cx="1828800" cy="3585845"/>
          </a:xfrm>
        </p:spPr>
        <p:txBody>
          <a:bodyPr/>
          <a:lstStyle/>
          <a:p>
            <a:r>
              <a:rPr lang="en-US" dirty="0" smtClean="0"/>
              <a:t>The </a:t>
            </a:r>
            <a:r>
              <a:rPr lang="en-US" dirty="0"/>
              <a:t>big </a:t>
            </a:r>
            <a:r>
              <a:rPr lang="en-US" b="1" dirty="0"/>
              <a:t>challenge</a:t>
            </a:r>
            <a:r>
              <a:rPr lang="en-US" dirty="0"/>
              <a:t> is how to </a:t>
            </a:r>
            <a:r>
              <a:rPr lang="en-US" dirty="0" smtClean="0"/>
              <a:t>implement </a:t>
            </a:r>
            <a:r>
              <a:rPr lang="en-US" dirty="0"/>
              <a:t>a system that can understand every question about </a:t>
            </a:r>
            <a:r>
              <a:rPr lang="en-US" dirty="0" smtClean="0"/>
              <a:t>some works </a:t>
            </a:r>
            <a:r>
              <a:rPr lang="en-US" dirty="0"/>
              <a:t>of art and provide the best answer to most questions. </a:t>
            </a:r>
            <a:endParaRPr lang="en-US" dirty="0" smtClean="0"/>
          </a:p>
        </p:txBody>
      </p:sp>
      <p:sp>
        <p:nvSpPr>
          <p:cNvPr id="6" name="Text Placeholder 5"/>
          <p:cNvSpPr>
            <a:spLocks noGrp="1"/>
          </p:cNvSpPr>
          <p:nvPr>
            <p:ph type="body" sz="quarter" idx="15"/>
          </p:nvPr>
        </p:nvSpPr>
        <p:spPr/>
        <p:txBody>
          <a:bodyPr/>
          <a:lstStyle/>
          <a:p>
            <a:r>
              <a:rPr lang="en-US" smtClean="0"/>
              <a:t>Subhead</a:t>
            </a:r>
          </a:p>
          <a:p>
            <a:pPr lvl="1"/>
            <a:r>
              <a:rPr lang="en-US"/>
              <a:t>Copy goes here lorem ipsum dolor sit </a:t>
            </a:r>
            <a:r>
              <a:rPr lang="en-US" err="1"/>
              <a:t>amet</a:t>
            </a:r>
            <a:r>
              <a:rPr lang="en-US"/>
              <a:t>, </a:t>
            </a:r>
            <a:r>
              <a:rPr lang="en-US" err="1"/>
              <a:t>consectetur</a:t>
            </a:r>
            <a:r>
              <a:rPr lang="en-US"/>
              <a:t> </a:t>
            </a:r>
            <a:r>
              <a:rPr lang="en-US" err="1"/>
              <a:t>adipiscing</a:t>
            </a:r>
            <a:r>
              <a:rPr lang="en-US"/>
              <a:t> </a:t>
            </a:r>
            <a:r>
              <a:rPr lang="en-US" err="1" smtClean="0"/>
              <a:t>elit</a:t>
            </a:r>
            <a:r>
              <a:rPr lang="en-US"/>
              <a:t>.</a:t>
            </a:r>
          </a:p>
        </p:txBody>
      </p:sp>
      <p:sp>
        <p:nvSpPr>
          <p:cNvPr id="4" name="Picture Placeholder 3"/>
          <p:cNvSpPr>
            <a:spLocks noGrp="1"/>
          </p:cNvSpPr>
          <p:nvPr>
            <p:ph type="pic" sz="quarter" idx="16"/>
          </p:nvPr>
        </p:nvSpPr>
        <p:spPr/>
      </p:sp>
      <p:pic>
        <p:nvPicPr>
          <p:cNvPr id="8" name="Picture 7"/>
          <p:cNvPicPr>
            <a:picLocks noChangeAspect="1"/>
          </p:cNvPicPr>
          <p:nvPr/>
        </p:nvPicPr>
        <p:blipFill>
          <a:blip r:embed="rId3"/>
          <a:stretch>
            <a:fillRect/>
          </a:stretch>
        </p:blipFill>
        <p:spPr>
          <a:xfrm>
            <a:off x="2321787" y="0"/>
            <a:ext cx="6822213" cy="5143500"/>
          </a:xfrm>
          <a:prstGeom prst="rect">
            <a:avLst/>
          </a:prstGeom>
        </p:spPr>
      </p:pic>
      <p:sp>
        <p:nvSpPr>
          <p:cNvPr id="10" name="TextBox 9"/>
          <p:cNvSpPr txBox="1"/>
          <p:nvPr/>
        </p:nvSpPr>
        <p:spPr>
          <a:xfrm>
            <a:off x="6235221" y="0"/>
            <a:ext cx="2901756" cy="300082"/>
          </a:xfrm>
          <a:prstGeom prst="rect">
            <a:avLst/>
          </a:prstGeom>
          <a:noFill/>
        </p:spPr>
        <p:txBody>
          <a:bodyPr wrap="none" rtlCol="0">
            <a:spAutoFit/>
          </a:bodyPr>
          <a:lstStyle/>
          <a:p>
            <a:r>
              <a:rPr lang="pt-BR" dirty="0" smtClean="0"/>
              <a:t>Tarsila do Amaral. São Paulo, 1924</a:t>
            </a:r>
            <a:endParaRPr lang="pt-BR" dirty="0"/>
          </a:p>
        </p:txBody>
      </p:sp>
    </p:spTree>
    <p:extLst>
      <p:ext uri="{BB962C8B-B14F-4D97-AF65-F5344CB8AC3E}">
        <p14:creationId xmlns:p14="http://schemas.microsoft.com/office/powerpoint/2010/main" val="1805624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8" name="Footer Placeholder 7"/>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3"/>
          </p:nvPr>
        </p:nvSpPr>
        <p:spPr/>
        <p:txBody>
          <a:bodyPr/>
          <a:lstStyle/>
          <a:p>
            <a:r>
              <a:rPr lang="en-US" dirty="0" smtClean="0"/>
              <a:t>Watson Conversation Service</a:t>
            </a:r>
            <a:endParaRPr lang="en-US" dirty="0"/>
          </a:p>
        </p:txBody>
      </p:sp>
      <p:sp>
        <p:nvSpPr>
          <p:cNvPr id="40" name="Rounded Rectangle 39"/>
          <p:cNvSpPr>
            <a:spLocks noChangeArrowheads="1"/>
          </p:cNvSpPr>
          <p:nvPr/>
        </p:nvSpPr>
        <p:spPr bwMode="auto">
          <a:xfrm>
            <a:off x="490648" y="1498155"/>
            <a:ext cx="2054225" cy="1130300"/>
          </a:xfrm>
          <a:prstGeom prst="roundRect">
            <a:avLst>
              <a:gd name="adj" fmla="val 16667"/>
            </a:avLst>
          </a:prstGeom>
          <a:noFill/>
          <a:ln w="9525">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4000">
                <a:solidFill>
                  <a:schemeClr val="tx1"/>
                </a:solidFill>
                <a:latin typeface="Arial" charset="0"/>
                <a:ea typeface="ヒラギノ角ゴ Pro W3" charset="-128"/>
              </a:defRPr>
            </a:lvl1pPr>
            <a:lvl2pPr marL="742950" indent="-285750" eaLnBrk="0" hangingPunct="0">
              <a:defRPr sz="4000">
                <a:solidFill>
                  <a:schemeClr val="tx1"/>
                </a:solidFill>
                <a:latin typeface="Arial" charset="0"/>
                <a:ea typeface="ヒラギノ角ゴ Pro W3" charset="-128"/>
              </a:defRPr>
            </a:lvl2pPr>
            <a:lvl3pPr marL="1143000" indent="-228600" eaLnBrk="0" hangingPunct="0">
              <a:defRPr sz="4000">
                <a:solidFill>
                  <a:schemeClr val="tx1"/>
                </a:solidFill>
                <a:latin typeface="Arial" charset="0"/>
                <a:ea typeface="ヒラギノ角ゴ Pro W3" charset="-128"/>
              </a:defRPr>
            </a:lvl3pPr>
            <a:lvl4pPr marL="1600200" indent="-228600" eaLnBrk="0" hangingPunct="0">
              <a:defRPr sz="4000">
                <a:solidFill>
                  <a:schemeClr val="tx1"/>
                </a:solidFill>
                <a:latin typeface="Arial" charset="0"/>
                <a:ea typeface="ヒラギノ角ゴ Pro W3" charset="-128"/>
              </a:defRPr>
            </a:lvl4pPr>
            <a:lvl5pPr marL="2057400" indent="-228600" eaLnBrk="0" hangingPunct="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pPr eaLnBrk="1" hangingPunct="1">
              <a:defRPr/>
            </a:pPr>
            <a:r>
              <a:rPr lang="en-US" altLang="en-US" sz="1200" b="1" dirty="0" smtClean="0">
                <a:ea typeface="ＭＳ Ｐゴシック" charset="-128"/>
              </a:rPr>
              <a:t>End Users </a:t>
            </a:r>
            <a:r>
              <a:rPr lang="en-US" altLang="en-US" sz="1200" dirty="0" smtClean="0">
                <a:ea typeface="ＭＳ Ｐゴシック" charset="-128"/>
              </a:rPr>
              <a:t>ask questions using the question collector tool</a:t>
            </a:r>
          </a:p>
        </p:txBody>
      </p:sp>
      <p:sp>
        <p:nvSpPr>
          <p:cNvPr id="46" name="Oval 45"/>
          <p:cNvSpPr>
            <a:spLocks noChangeArrowheads="1"/>
          </p:cNvSpPr>
          <p:nvPr/>
        </p:nvSpPr>
        <p:spPr bwMode="auto">
          <a:xfrm>
            <a:off x="443023" y="1439417"/>
            <a:ext cx="269875" cy="234950"/>
          </a:xfrm>
          <a:prstGeom prst="ellipse">
            <a:avLst/>
          </a:prstGeom>
          <a:gradFill rotWithShape="1">
            <a:gsLst>
              <a:gs pos="0">
                <a:srgbClr val="AEBED4"/>
              </a:gs>
              <a:gs pos="100000">
                <a:srgbClr val="004675"/>
              </a:gs>
            </a:gsLst>
            <a:lin ang="5400000"/>
          </a:gradFill>
          <a:ln w="9525">
            <a:solidFill>
              <a:srgbClr val="004166"/>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200">
                <a:latin typeface="+mn-lt"/>
                <a:ea typeface="+mn-ea"/>
              </a:rPr>
              <a:t>1</a:t>
            </a:r>
          </a:p>
        </p:txBody>
      </p:sp>
      <p:sp>
        <p:nvSpPr>
          <p:cNvPr id="48" name="Can 47"/>
          <p:cNvSpPr>
            <a:spLocks noChangeArrowheads="1"/>
          </p:cNvSpPr>
          <p:nvPr/>
        </p:nvSpPr>
        <p:spPr bwMode="auto">
          <a:xfrm>
            <a:off x="868473" y="3625405"/>
            <a:ext cx="1298575" cy="914400"/>
          </a:xfrm>
          <a:prstGeom prst="can">
            <a:avLst>
              <a:gd name="adj" fmla="val 25000"/>
            </a:avLst>
          </a:prstGeom>
          <a:solidFill>
            <a:schemeClr val="tx2">
              <a:lumMod val="50000"/>
            </a:schemeClr>
          </a:solidFill>
          <a:ln w="9525">
            <a:solidFill>
              <a:srgbClr val="00B1F2"/>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100" b="1" dirty="0">
                <a:latin typeface="+mn-lt"/>
                <a:ea typeface="+mn-ea"/>
              </a:rPr>
              <a:t>Watson Conversation Service</a:t>
            </a:r>
          </a:p>
        </p:txBody>
      </p:sp>
      <p:cxnSp>
        <p:nvCxnSpPr>
          <p:cNvPr id="57" name="Straight Arrow Connector 56"/>
          <p:cNvCxnSpPr>
            <a:cxnSpLocks noChangeShapeType="1"/>
            <a:endCxn id="48" idx="2"/>
          </p:cNvCxnSpPr>
          <p:nvPr/>
        </p:nvCxnSpPr>
        <p:spPr bwMode="auto">
          <a:xfrm flipV="1">
            <a:off x="1517761" y="2628455"/>
            <a:ext cx="0" cy="996950"/>
          </a:xfrm>
          <a:prstGeom prst="straightConnector1">
            <a:avLst/>
          </a:prstGeom>
          <a:noFill/>
          <a:ln w="25400">
            <a:solidFill>
              <a:srgbClr val="003756"/>
            </a:solidFill>
            <a:round/>
            <a:headEnd type="triangl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65" name="Picture 6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33585" y="1055660"/>
            <a:ext cx="54102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3033585" y="3337289"/>
            <a:ext cx="5410200" cy="1131079"/>
          </a:xfrm>
          <a:prstGeom prst="rect">
            <a:avLst/>
          </a:prstGeom>
          <a:noFill/>
        </p:spPr>
        <p:txBody>
          <a:bodyPr wrap="square" rtlCol="0">
            <a:spAutoFit/>
          </a:bodyPr>
          <a:lstStyle/>
          <a:p>
            <a:r>
              <a:rPr lang="en-US" dirty="0" smtClean="0"/>
              <a:t>Hi!</a:t>
            </a:r>
          </a:p>
          <a:p>
            <a:endParaRPr lang="en-US" dirty="0"/>
          </a:p>
          <a:p>
            <a:r>
              <a:rPr lang="en-US" dirty="0"/>
              <a:t>In this site, you will help us understand the questions people might have and how curious they are about these 9 wonderful Brazilian pieces of </a:t>
            </a:r>
            <a:r>
              <a:rPr lang="en-US" dirty="0" smtClean="0"/>
              <a:t>art.</a:t>
            </a:r>
            <a:endParaRPr lang="en-US" dirty="0"/>
          </a:p>
        </p:txBody>
      </p:sp>
    </p:spTree>
    <p:extLst>
      <p:ext uri="{BB962C8B-B14F-4D97-AF65-F5344CB8AC3E}">
        <p14:creationId xmlns:p14="http://schemas.microsoft.com/office/powerpoint/2010/main" val="584712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14</a:t>
            </a:fld>
            <a:endParaRPr lang="en-US"/>
          </a:p>
        </p:txBody>
      </p:sp>
      <p:sp>
        <p:nvSpPr>
          <p:cNvPr id="8" name="Footer Placeholder 7"/>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3"/>
          </p:nvPr>
        </p:nvSpPr>
        <p:spPr/>
        <p:txBody>
          <a:bodyPr/>
          <a:lstStyle/>
          <a:p>
            <a:r>
              <a:rPr lang="en-US" dirty="0" smtClean="0"/>
              <a:t>Watson Conversation Service</a:t>
            </a:r>
            <a:endParaRPr lang="en-US" dirty="0"/>
          </a:p>
        </p:txBody>
      </p:sp>
      <p:sp>
        <p:nvSpPr>
          <p:cNvPr id="40" name="Rounded Rectangle 39"/>
          <p:cNvSpPr>
            <a:spLocks noChangeArrowheads="1"/>
          </p:cNvSpPr>
          <p:nvPr/>
        </p:nvSpPr>
        <p:spPr bwMode="auto">
          <a:xfrm>
            <a:off x="490648" y="1498155"/>
            <a:ext cx="2054225" cy="1130300"/>
          </a:xfrm>
          <a:prstGeom prst="roundRect">
            <a:avLst>
              <a:gd name="adj" fmla="val 16667"/>
            </a:avLst>
          </a:prstGeom>
          <a:noFill/>
          <a:ln w="9525">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4000">
                <a:solidFill>
                  <a:schemeClr val="tx1"/>
                </a:solidFill>
                <a:latin typeface="Arial" charset="0"/>
                <a:ea typeface="ヒラギノ角ゴ Pro W3" charset="-128"/>
              </a:defRPr>
            </a:lvl1pPr>
            <a:lvl2pPr marL="742950" indent="-285750" eaLnBrk="0" hangingPunct="0">
              <a:defRPr sz="4000">
                <a:solidFill>
                  <a:schemeClr val="tx1"/>
                </a:solidFill>
                <a:latin typeface="Arial" charset="0"/>
                <a:ea typeface="ヒラギノ角ゴ Pro W3" charset="-128"/>
              </a:defRPr>
            </a:lvl2pPr>
            <a:lvl3pPr marL="1143000" indent="-228600" eaLnBrk="0" hangingPunct="0">
              <a:defRPr sz="4000">
                <a:solidFill>
                  <a:schemeClr val="tx1"/>
                </a:solidFill>
                <a:latin typeface="Arial" charset="0"/>
                <a:ea typeface="ヒラギノ角ゴ Pro W3" charset="-128"/>
              </a:defRPr>
            </a:lvl3pPr>
            <a:lvl4pPr marL="1600200" indent="-228600" eaLnBrk="0" hangingPunct="0">
              <a:defRPr sz="4000">
                <a:solidFill>
                  <a:schemeClr val="tx1"/>
                </a:solidFill>
                <a:latin typeface="Arial" charset="0"/>
                <a:ea typeface="ヒラギノ角ゴ Pro W3" charset="-128"/>
              </a:defRPr>
            </a:lvl4pPr>
            <a:lvl5pPr marL="2057400" indent="-228600" eaLnBrk="0" hangingPunct="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pPr eaLnBrk="1" hangingPunct="1">
              <a:defRPr/>
            </a:pPr>
            <a:r>
              <a:rPr lang="en-US" altLang="en-US" sz="1200" b="1" dirty="0" smtClean="0">
                <a:ea typeface="ＭＳ Ｐゴシック" charset="-128"/>
              </a:rPr>
              <a:t>End Users </a:t>
            </a:r>
            <a:r>
              <a:rPr lang="en-US" altLang="en-US" sz="1200" dirty="0" smtClean="0">
                <a:ea typeface="ＭＳ Ｐゴシック" charset="-128"/>
              </a:rPr>
              <a:t>ask questions using the question collector tool</a:t>
            </a:r>
          </a:p>
        </p:txBody>
      </p:sp>
      <p:sp>
        <p:nvSpPr>
          <p:cNvPr id="41" name="TextBox 15"/>
          <p:cNvSpPr txBox="1">
            <a:spLocks noChangeArrowheads="1"/>
          </p:cNvSpPr>
          <p:nvPr/>
        </p:nvSpPr>
        <p:spPr bwMode="auto">
          <a:xfrm>
            <a:off x="2508361" y="977455"/>
            <a:ext cx="854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004266"/>
                </a:solidFill>
                <a:latin typeface="Arial" charset="0"/>
                <a:ea typeface="ＭＳ Ｐゴシック" charset="-128"/>
                <a:cs typeface="ＭＳ Ｐゴシック" charset="-128"/>
              </a:defRPr>
            </a:lvl1pPr>
            <a:lvl2pPr marL="742950" indent="-285750">
              <a:spcBef>
                <a:spcPct val="20000"/>
              </a:spcBef>
              <a:buFont typeface="Arial" charset="0"/>
              <a:buChar char="–"/>
              <a:defRPr sz="2000">
                <a:solidFill>
                  <a:srgbClr val="004266"/>
                </a:solidFill>
                <a:latin typeface="Arial" charset="0"/>
                <a:ea typeface="ＭＳ Ｐゴシック" charset="-128"/>
                <a:cs typeface="ＭＳ Ｐゴシック" charset="-128"/>
              </a:defRPr>
            </a:lvl2pPr>
            <a:lvl3pPr marL="1143000" indent="-228600">
              <a:spcBef>
                <a:spcPct val="20000"/>
              </a:spcBef>
              <a:buFont typeface="Arial" charset="0"/>
              <a:buChar char="–"/>
              <a:defRPr sz="20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eaLnBrk="1" hangingPunct="1">
              <a:spcBef>
                <a:spcPct val="0"/>
              </a:spcBef>
              <a:buFontTx/>
              <a:buNone/>
            </a:pPr>
            <a:r>
              <a:rPr lang="en-US" altLang="en-US" sz="1200">
                <a:solidFill>
                  <a:schemeClr val="tx1"/>
                </a:solidFill>
                <a:ea typeface="ヒラギノ角ゴ Pro W3" charset="-128"/>
              </a:rPr>
              <a:t>New </a:t>
            </a:r>
          </a:p>
          <a:p>
            <a:pPr eaLnBrk="1" hangingPunct="1">
              <a:spcBef>
                <a:spcPct val="0"/>
              </a:spcBef>
              <a:buFontTx/>
              <a:buNone/>
            </a:pPr>
            <a:r>
              <a:rPr lang="en-US" altLang="en-US" sz="1200">
                <a:solidFill>
                  <a:schemeClr val="tx1"/>
                </a:solidFill>
                <a:ea typeface="ヒラギノ角ゴ Pro W3" charset="-128"/>
              </a:rPr>
              <a:t>questions</a:t>
            </a:r>
            <a:endParaRPr lang="en-US" altLang="en-US" sz="1200" b="1">
              <a:solidFill>
                <a:schemeClr val="tx1"/>
              </a:solidFill>
              <a:ea typeface="ヒラギノ角ゴ Pro W3" charset="-128"/>
            </a:endParaRPr>
          </a:p>
        </p:txBody>
      </p:sp>
      <p:sp>
        <p:nvSpPr>
          <p:cNvPr id="42" name="Can 41"/>
          <p:cNvSpPr>
            <a:spLocks noChangeArrowheads="1"/>
          </p:cNvSpPr>
          <p:nvPr/>
        </p:nvSpPr>
        <p:spPr bwMode="auto">
          <a:xfrm>
            <a:off x="7709011" y="1347342"/>
            <a:ext cx="1328737" cy="1660525"/>
          </a:xfrm>
          <a:prstGeom prst="can">
            <a:avLst>
              <a:gd name="adj" fmla="val 25000"/>
            </a:avLst>
          </a:prstGeom>
          <a:solidFill>
            <a:schemeClr val="tx2">
              <a:lumMod val="50000"/>
            </a:schemeClr>
          </a:solidFill>
          <a:ln w="9525">
            <a:solidFill>
              <a:srgbClr val="00B1F2"/>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400" dirty="0">
                <a:latin typeface="+mn-lt"/>
                <a:ea typeface="+mn-ea"/>
              </a:rPr>
              <a:t>Intents, Entities and Dialog</a:t>
            </a:r>
          </a:p>
        </p:txBody>
      </p:sp>
      <p:sp>
        <p:nvSpPr>
          <p:cNvPr id="43" name="Rounded Rectangle 42"/>
          <p:cNvSpPr>
            <a:spLocks noChangeArrowheads="1"/>
          </p:cNvSpPr>
          <p:nvPr/>
        </p:nvSpPr>
        <p:spPr bwMode="auto">
          <a:xfrm>
            <a:off x="3691048" y="510730"/>
            <a:ext cx="1952625" cy="896937"/>
          </a:xfrm>
          <a:prstGeom prst="roundRect">
            <a:avLst>
              <a:gd name="adj" fmla="val 16667"/>
            </a:avLst>
          </a:prstGeom>
          <a:noFill/>
          <a:ln w="9525">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4000">
                <a:solidFill>
                  <a:schemeClr val="tx1"/>
                </a:solidFill>
                <a:latin typeface="Arial" charset="0"/>
                <a:ea typeface="ヒラギノ角ゴ Pro W3" charset="-128"/>
              </a:defRPr>
            </a:lvl1pPr>
            <a:lvl2pPr marL="742950" indent="-285750" eaLnBrk="0" hangingPunct="0">
              <a:defRPr sz="4000">
                <a:solidFill>
                  <a:schemeClr val="tx1"/>
                </a:solidFill>
                <a:latin typeface="Arial" charset="0"/>
                <a:ea typeface="ヒラギノ角ゴ Pro W3" charset="-128"/>
              </a:defRPr>
            </a:lvl2pPr>
            <a:lvl3pPr marL="1143000" indent="-228600" eaLnBrk="0" hangingPunct="0">
              <a:defRPr sz="4000">
                <a:solidFill>
                  <a:schemeClr val="tx1"/>
                </a:solidFill>
                <a:latin typeface="Arial" charset="0"/>
                <a:ea typeface="ヒラギノ角ゴ Pro W3" charset="-128"/>
              </a:defRPr>
            </a:lvl3pPr>
            <a:lvl4pPr marL="1600200" indent="-228600" eaLnBrk="0" hangingPunct="0">
              <a:defRPr sz="4000">
                <a:solidFill>
                  <a:schemeClr val="tx1"/>
                </a:solidFill>
                <a:latin typeface="Arial" charset="0"/>
                <a:ea typeface="ヒラギノ角ゴ Pro W3" charset="-128"/>
              </a:defRPr>
            </a:lvl4pPr>
            <a:lvl5pPr marL="2057400" indent="-228600" eaLnBrk="0" hangingPunct="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pPr eaLnBrk="1" hangingPunct="1">
              <a:defRPr/>
            </a:pPr>
            <a:r>
              <a:rPr lang="en-US" altLang="en-US" sz="1200" b="1" dirty="0" smtClean="0">
                <a:ea typeface="ＭＳ Ｐゴシック" charset="-128"/>
              </a:rPr>
              <a:t>SMEs </a:t>
            </a:r>
            <a:r>
              <a:rPr lang="en-US" altLang="en-US" sz="1200" dirty="0" smtClean="0">
                <a:ea typeface="ＭＳ Ｐゴシック" charset="-128"/>
              </a:rPr>
              <a:t>map new questions into intents that already exist or create new ones.</a:t>
            </a:r>
          </a:p>
        </p:txBody>
      </p:sp>
      <p:cxnSp>
        <p:nvCxnSpPr>
          <p:cNvPr id="44" name="Straight Arrow Connector 43"/>
          <p:cNvCxnSpPr>
            <a:cxnSpLocks noChangeShapeType="1"/>
            <a:stCxn id="48" idx="3"/>
          </p:cNvCxnSpPr>
          <p:nvPr/>
        </p:nvCxnSpPr>
        <p:spPr bwMode="auto">
          <a:xfrm flipV="1">
            <a:off x="2544873" y="959992"/>
            <a:ext cx="1146175" cy="1103313"/>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5" name="Straight Arrow Connector 44"/>
          <p:cNvCxnSpPr>
            <a:cxnSpLocks noChangeShapeType="1"/>
          </p:cNvCxnSpPr>
          <p:nvPr/>
        </p:nvCxnSpPr>
        <p:spPr bwMode="auto">
          <a:xfrm>
            <a:off x="5643673" y="959992"/>
            <a:ext cx="2065338" cy="1217613"/>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6" name="Oval 45"/>
          <p:cNvSpPr>
            <a:spLocks noChangeArrowheads="1"/>
          </p:cNvSpPr>
          <p:nvPr/>
        </p:nvSpPr>
        <p:spPr bwMode="auto">
          <a:xfrm>
            <a:off x="443023" y="1439417"/>
            <a:ext cx="269875" cy="234950"/>
          </a:xfrm>
          <a:prstGeom prst="ellipse">
            <a:avLst/>
          </a:prstGeom>
          <a:gradFill rotWithShape="1">
            <a:gsLst>
              <a:gs pos="0">
                <a:srgbClr val="AEBED4"/>
              </a:gs>
              <a:gs pos="100000">
                <a:srgbClr val="004675"/>
              </a:gs>
            </a:gsLst>
            <a:lin ang="5400000"/>
          </a:gradFill>
          <a:ln w="9525">
            <a:solidFill>
              <a:srgbClr val="004166"/>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200">
                <a:latin typeface="+mn-lt"/>
                <a:ea typeface="+mn-ea"/>
              </a:rPr>
              <a:t>1</a:t>
            </a:r>
          </a:p>
        </p:txBody>
      </p:sp>
      <p:sp>
        <p:nvSpPr>
          <p:cNvPr id="47" name="Oval 46"/>
          <p:cNvSpPr>
            <a:spLocks noChangeArrowheads="1"/>
          </p:cNvSpPr>
          <p:nvPr/>
        </p:nvSpPr>
        <p:spPr bwMode="auto">
          <a:xfrm>
            <a:off x="5378561" y="1780730"/>
            <a:ext cx="271462" cy="234950"/>
          </a:xfrm>
          <a:prstGeom prst="ellipse">
            <a:avLst/>
          </a:prstGeom>
          <a:gradFill rotWithShape="1">
            <a:gsLst>
              <a:gs pos="0">
                <a:srgbClr val="AEBED4"/>
              </a:gs>
              <a:gs pos="100000">
                <a:srgbClr val="004675"/>
              </a:gs>
            </a:gsLst>
            <a:lin ang="5400000"/>
          </a:gradFill>
          <a:ln w="9525">
            <a:solidFill>
              <a:srgbClr val="004166"/>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200">
                <a:latin typeface="+mn-lt"/>
                <a:ea typeface="+mn-ea"/>
              </a:rPr>
              <a:t>3</a:t>
            </a:r>
          </a:p>
        </p:txBody>
      </p:sp>
      <p:sp>
        <p:nvSpPr>
          <p:cNvPr id="48" name="Can 47"/>
          <p:cNvSpPr>
            <a:spLocks noChangeArrowheads="1"/>
          </p:cNvSpPr>
          <p:nvPr/>
        </p:nvSpPr>
        <p:spPr bwMode="auto">
          <a:xfrm>
            <a:off x="868473" y="3625405"/>
            <a:ext cx="1298575" cy="914400"/>
          </a:xfrm>
          <a:prstGeom prst="can">
            <a:avLst>
              <a:gd name="adj" fmla="val 25000"/>
            </a:avLst>
          </a:prstGeom>
          <a:solidFill>
            <a:schemeClr val="tx2">
              <a:lumMod val="50000"/>
            </a:schemeClr>
          </a:solidFill>
          <a:ln w="9525">
            <a:solidFill>
              <a:srgbClr val="00B1F2"/>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100" b="1" dirty="0">
                <a:latin typeface="+mn-lt"/>
                <a:ea typeface="+mn-ea"/>
              </a:rPr>
              <a:t>Watson Conversation Service</a:t>
            </a:r>
          </a:p>
        </p:txBody>
      </p:sp>
      <p:sp>
        <p:nvSpPr>
          <p:cNvPr id="51" name="Rounded Rectangle 50"/>
          <p:cNvSpPr>
            <a:spLocks noChangeArrowheads="1"/>
          </p:cNvSpPr>
          <p:nvPr/>
        </p:nvSpPr>
        <p:spPr bwMode="auto">
          <a:xfrm>
            <a:off x="3691048" y="1795017"/>
            <a:ext cx="1952625" cy="763588"/>
          </a:xfrm>
          <a:prstGeom prst="roundRect">
            <a:avLst>
              <a:gd name="adj" fmla="val 16667"/>
            </a:avLst>
          </a:prstGeom>
          <a:noFill/>
          <a:ln w="9525">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4000">
                <a:solidFill>
                  <a:schemeClr val="tx1"/>
                </a:solidFill>
                <a:latin typeface="Arial" charset="0"/>
                <a:ea typeface="ヒラギノ角ゴ Pro W3" charset="-128"/>
              </a:defRPr>
            </a:lvl1pPr>
            <a:lvl2pPr marL="742950" indent="-285750" eaLnBrk="0" hangingPunct="0">
              <a:defRPr sz="4000">
                <a:solidFill>
                  <a:schemeClr val="tx1"/>
                </a:solidFill>
                <a:latin typeface="Arial" charset="0"/>
                <a:ea typeface="ヒラギノ角ゴ Pro W3" charset="-128"/>
              </a:defRPr>
            </a:lvl2pPr>
            <a:lvl3pPr marL="1143000" indent="-228600" eaLnBrk="0" hangingPunct="0">
              <a:defRPr sz="4000">
                <a:solidFill>
                  <a:schemeClr val="tx1"/>
                </a:solidFill>
                <a:latin typeface="Arial" charset="0"/>
                <a:ea typeface="ヒラギノ角ゴ Pro W3" charset="-128"/>
              </a:defRPr>
            </a:lvl3pPr>
            <a:lvl4pPr marL="1600200" indent="-228600" eaLnBrk="0" hangingPunct="0">
              <a:defRPr sz="4000">
                <a:solidFill>
                  <a:schemeClr val="tx1"/>
                </a:solidFill>
                <a:latin typeface="Arial" charset="0"/>
                <a:ea typeface="ヒラギノ角ゴ Pro W3" charset="-128"/>
              </a:defRPr>
            </a:lvl4pPr>
            <a:lvl5pPr marL="2057400" indent="-228600" eaLnBrk="0" hangingPunct="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pPr eaLnBrk="1" hangingPunct="1">
              <a:defRPr/>
            </a:pPr>
            <a:r>
              <a:rPr lang="en-US" altLang="en-US" sz="1200" b="1" dirty="0" smtClean="0">
                <a:ea typeface="ＭＳ Ｐゴシック" charset="-128"/>
              </a:rPr>
              <a:t>SMEs </a:t>
            </a:r>
            <a:r>
              <a:rPr lang="en-US" altLang="en-US" sz="1200" dirty="0" smtClean="0">
                <a:ea typeface="ＭＳ Ｐゴシック" charset="-128"/>
              </a:rPr>
              <a:t>create answers or dialogs for each intent  </a:t>
            </a:r>
          </a:p>
        </p:txBody>
      </p:sp>
      <p:cxnSp>
        <p:nvCxnSpPr>
          <p:cNvPr id="52" name="Straight Arrow Connector 51"/>
          <p:cNvCxnSpPr>
            <a:cxnSpLocks noChangeShapeType="1"/>
          </p:cNvCxnSpPr>
          <p:nvPr/>
        </p:nvCxnSpPr>
        <p:spPr bwMode="auto">
          <a:xfrm>
            <a:off x="4986448" y="1439417"/>
            <a:ext cx="0" cy="319088"/>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3" name="Straight Arrow Connector 52"/>
          <p:cNvCxnSpPr>
            <a:cxnSpLocks noChangeShapeType="1"/>
          </p:cNvCxnSpPr>
          <p:nvPr/>
        </p:nvCxnSpPr>
        <p:spPr bwMode="auto">
          <a:xfrm flipV="1">
            <a:off x="4148248" y="1407667"/>
            <a:ext cx="0" cy="350838"/>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7" name="Straight Arrow Connector 56"/>
          <p:cNvCxnSpPr>
            <a:cxnSpLocks noChangeShapeType="1"/>
            <a:endCxn id="48" idx="2"/>
          </p:cNvCxnSpPr>
          <p:nvPr/>
        </p:nvCxnSpPr>
        <p:spPr bwMode="auto">
          <a:xfrm flipV="1">
            <a:off x="1517761" y="2628455"/>
            <a:ext cx="0" cy="996950"/>
          </a:xfrm>
          <a:prstGeom prst="straightConnector1">
            <a:avLst/>
          </a:prstGeom>
          <a:noFill/>
          <a:ln w="25400">
            <a:solidFill>
              <a:srgbClr val="003756"/>
            </a:solidFill>
            <a:round/>
            <a:headEnd type="triangl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0" name="Straight Arrow Connector 59"/>
          <p:cNvCxnSpPr>
            <a:cxnSpLocks noChangeShapeType="1"/>
          </p:cNvCxnSpPr>
          <p:nvPr/>
        </p:nvCxnSpPr>
        <p:spPr bwMode="auto">
          <a:xfrm>
            <a:off x="5643673" y="2177605"/>
            <a:ext cx="2065338" cy="0"/>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2" name="Elbow Connector 61"/>
          <p:cNvCxnSpPr>
            <a:cxnSpLocks noChangeShapeType="1"/>
          </p:cNvCxnSpPr>
          <p:nvPr/>
        </p:nvCxnSpPr>
        <p:spPr bwMode="auto">
          <a:xfrm rot="5400000">
            <a:off x="4179998" y="345630"/>
            <a:ext cx="1531938" cy="6856412"/>
          </a:xfrm>
          <a:prstGeom prst="bentConnector3">
            <a:avLst>
              <a:gd name="adj1" fmla="val 114921"/>
            </a:avLst>
          </a:prstGeom>
          <a:noFill/>
          <a:ln w="25400">
            <a:solidFill>
              <a:schemeClr val="tx1"/>
            </a:solidFill>
            <a:miter lim="800000"/>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3" name="Oval 62"/>
          <p:cNvSpPr>
            <a:spLocks noChangeArrowheads="1"/>
          </p:cNvSpPr>
          <p:nvPr/>
        </p:nvSpPr>
        <p:spPr bwMode="auto">
          <a:xfrm>
            <a:off x="5372211" y="501205"/>
            <a:ext cx="271462" cy="234950"/>
          </a:xfrm>
          <a:prstGeom prst="ellipse">
            <a:avLst/>
          </a:prstGeom>
          <a:gradFill rotWithShape="1">
            <a:gsLst>
              <a:gs pos="0">
                <a:srgbClr val="AEBED4"/>
              </a:gs>
              <a:gs pos="100000">
                <a:srgbClr val="004675"/>
              </a:gs>
            </a:gsLst>
            <a:lin ang="5400000"/>
          </a:gradFill>
          <a:ln w="9525">
            <a:solidFill>
              <a:srgbClr val="004166"/>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200" dirty="0">
                <a:latin typeface="+mn-lt"/>
                <a:ea typeface="+mn-ea"/>
              </a:rPr>
              <a:t>2</a:t>
            </a:r>
          </a:p>
        </p:txBody>
      </p:sp>
      <p:sp>
        <p:nvSpPr>
          <p:cNvPr id="4" name="TextBox 3"/>
          <p:cNvSpPr txBox="1"/>
          <p:nvPr/>
        </p:nvSpPr>
        <p:spPr>
          <a:xfrm>
            <a:off x="2939517" y="4479631"/>
            <a:ext cx="4919937" cy="276999"/>
          </a:xfrm>
          <a:prstGeom prst="rect">
            <a:avLst/>
          </a:prstGeom>
          <a:noFill/>
        </p:spPr>
        <p:txBody>
          <a:bodyPr wrap="none" rtlCol="0">
            <a:spAutoFit/>
          </a:bodyPr>
          <a:lstStyle/>
          <a:p>
            <a:r>
              <a:rPr lang="pt-BR" sz="1200" b="1" dirty="0" smtClean="0"/>
              <a:t>Improve </a:t>
            </a:r>
            <a:r>
              <a:rPr lang="pt-BR" sz="1200" b="1" dirty="0" err="1" smtClean="0"/>
              <a:t>the</a:t>
            </a:r>
            <a:r>
              <a:rPr lang="pt-BR" sz="1200" b="1" dirty="0" smtClean="0"/>
              <a:t> </a:t>
            </a:r>
            <a:r>
              <a:rPr lang="pt-BR" sz="1200" b="1" dirty="0" err="1" smtClean="0"/>
              <a:t>knowledge</a:t>
            </a:r>
            <a:r>
              <a:rPr lang="pt-BR" sz="1200" b="1" dirty="0" smtClean="0"/>
              <a:t> base </a:t>
            </a:r>
            <a:r>
              <a:rPr lang="pt-BR" sz="1200" b="1" dirty="0" err="1" smtClean="0"/>
              <a:t>of</a:t>
            </a:r>
            <a:r>
              <a:rPr lang="pt-BR" sz="1200" b="1" dirty="0" smtClean="0"/>
              <a:t> WCS </a:t>
            </a:r>
            <a:r>
              <a:rPr lang="pt-BR" sz="1200" b="1" dirty="0" err="1" smtClean="0"/>
              <a:t>and</a:t>
            </a:r>
            <a:r>
              <a:rPr lang="pt-BR" sz="1200" b="1" dirty="0" smtClean="0"/>
              <a:t> </a:t>
            </a:r>
            <a:r>
              <a:rPr lang="pt-BR" sz="1200" b="1" dirty="0" err="1" smtClean="0"/>
              <a:t>the</a:t>
            </a:r>
            <a:r>
              <a:rPr lang="pt-BR" sz="1200" b="1" dirty="0" smtClean="0"/>
              <a:t> </a:t>
            </a:r>
            <a:r>
              <a:rPr lang="pt-BR" sz="1200" b="1" dirty="0" err="1" smtClean="0"/>
              <a:t>scope</a:t>
            </a:r>
            <a:r>
              <a:rPr lang="pt-BR" sz="1200" b="1" dirty="0" smtClean="0"/>
              <a:t> </a:t>
            </a:r>
            <a:r>
              <a:rPr lang="pt-BR" sz="1200" b="1" dirty="0" err="1" smtClean="0"/>
              <a:t>of</a:t>
            </a:r>
            <a:r>
              <a:rPr lang="pt-BR" sz="1200" b="1" dirty="0" smtClean="0"/>
              <a:t> </a:t>
            </a:r>
            <a:r>
              <a:rPr lang="pt-BR" sz="1200" b="1" dirty="0" err="1" smtClean="0"/>
              <a:t>application</a:t>
            </a:r>
            <a:endParaRPr lang="pt-BR" sz="1200" b="1" dirty="0"/>
          </a:p>
        </p:txBody>
      </p:sp>
    </p:spTree>
    <p:extLst>
      <p:ext uri="{BB962C8B-B14F-4D97-AF65-F5344CB8AC3E}">
        <p14:creationId xmlns:p14="http://schemas.microsoft.com/office/powerpoint/2010/main" val="623666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15</a:t>
            </a:fld>
            <a:endParaRPr lang="en-US"/>
          </a:p>
        </p:txBody>
      </p:sp>
      <p:sp>
        <p:nvSpPr>
          <p:cNvPr id="8" name="Footer Placeholder 7"/>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3"/>
          </p:nvPr>
        </p:nvSpPr>
        <p:spPr/>
        <p:txBody>
          <a:bodyPr/>
          <a:lstStyle/>
          <a:p>
            <a:r>
              <a:rPr lang="en-US" dirty="0" smtClean="0"/>
              <a:t>Watson Conversation Service</a:t>
            </a:r>
            <a:endParaRPr lang="en-US" dirty="0"/>
          </a:p>
        </p:txBody>
      </p:sp>
      <p:sp>
        <p:nvSpPr>
          <p:cNvPr id="40" name="Rounded Rectangle 39"/>
          <p:cNvSpPr>
            <a:spLocks noChangeArrowheads="1"/>
          </p:cNvSpPr>
          <p:nvPr/>
        </p:nvSpPr>
        <p:spPr bwMode="auto">
          <a:xfrm>
            <a:off x="490648" y="1498155"/>
            <a:ext cx="2054225" cy="1130300"/>
          </a:xfrm>
          <a:prstGeom prst="roundRect">
            <a:avLst>
              <a:gd name="adj" fmla="val 16667"/>
            </a:avLst>
          </a:prstGeom>
          <a:noFill/>
          <a:ln w="9525">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4000">
                <a:solidFill>
                  <a:schemeClr val="tx1"/>
                </a:solidFill>
                <a:latin typeface="Arial" charset="0"/>
                <a:ea typeface="ヒラギノ角ゴ Pro W3" charset="-128"/>
              </a:defRPr>
            </a:lvl1pPr>
            <a:lvl2pPr marL="742950" indent="-285750" eaLnBrk="0" hangingPunct="0">
              <a:defRPr sz="4000">
                <a:solidFill>
                  <a:schemeClr val="tx1"/>
                </a:solidFill>
                <a:latin typeface="Arial" charset="0"/>
                <a:ea typeface="ヒラギノ角ゴ Pro W3" charset="-128"/>
              </a:defRPr>
            </a:lvl2pPr>
            <a:lvl3pPr marL="1143000" indent="-228600" eaLnBrk="0" hangingPunct="0">
              <a:defRPr sz="4000">
                <a:solidFill>
                  <a:schemeClr val="tx1"/>
                </a:solidFill>
                <a:latin typeface="Arial" charset="0"/>
                <a:ea typeface="ヒラギノ角ゴ Pro W3" charset="-128"/>
              </a:defRPr>
            </a:lvl3pPr>
            <a:lvl4pPr marL="1600200" indent="-228600" eaLnBrk="0" hangingPunct="0">
              <a:defRPr sz="4000">
                <a:solidFill>
                  <a:schemeClr val="tx1"/>
                </a:solidFill>
                <a:latin typeface="Arial" charset="0"/>
                <a:ea typeface="ヒラギノ角ゴ Pro W3" charset="-128"/>
              </a:defRPr>
            </a:lvl4pPr>
            <a:lvl5pPr marL="2057400" indent="-228600" eaLnBrk="0" hangingPunct="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pPr eaLnBrk="1" hangingPunct="1">
              <a:defRPr/>
            </a:pPr>
            <a:r>
              <a:rPr lang="en-US" altLang="en-US" sz="1200" b="1" dirty="0" smtClean="0">
                <a:ea typeface="ＭＳ Ｐゴシック" charset="-128"/>
              </a:rPr>
              <a:t>End Users </a:t>
            </a:r>
            <a:r>
              <a:rPr lang="en-US" altLang="en-US" sz="1200" dirty="0" smtClean="0">
                <a:ea typeface="ＭＳ Ｐゴシック" charset="-128"/>
              </a:rPr>
              <a:t>ask questions using the question collector tool</a:t>
            </a:r>
          </a:p>
        </p:txBody>
      </p:sp>
      <p:sp>
        <p:nvSpPr>
          <p:cNvPr id="41" name="TextBox 15"/>
          <p:cNvSpPr txBox="1">
            <a:spLocks noChangeArrowheads="1"/>
          </p:cNvSpPr>
          <p:nvPr/>
        </p:nvSpPr>
        <p:spPr bwMode="auto">
          <a:xfrm>
            <a:off x="2508361" y="977455"/>
            <a:ext cx="854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004266"/>
                </a:solidFill>
                <a:latin typeface="Arial" charset="0"/>
                <a:ea typeface="ＭＳ Ｐゴシック" charset="-128"/>
                <a:cs typeface="ＭＳ Ｐゴシック" charset="-128"/>
              </a:defRPr>
            </a:lvl1pPr>
            <a:lvl2pPr marL="742950" indent="-285750">
              <a:spcBef>
                <a:spcPct val="20000"/>
              </a:spcBef>
              <a:buFont typeface="Arial" charset="0"/>
              <a:buChar char="–"/>
              <a:defRPr sz="2000">
                <a:solidFill>
                  <a:srgbClr val="004266"/>
                </a:solidFill>
                <a:latin typeface="Arial" charset="0"/>
                <a:ea typeface="ＭＳ Ｐゴシック" charset="-128"/>
                <a:cs typeface="ＭＳ Ｐゴシック" charset="-128"/>
              </a:defRPr>
            </a:lvl2pPr>
            <a:lvl3pPr marL="1143000" indent="-228600">
              <a:spcBef>
                <a:spcPct val="20000"/>
              </a:spcBef>
              <a:buFont typeface="Arial" charset="0"/>
              <a:buChar char="–"/>
              <a:defRPr sz="2000">
                <a:solidFill>
                  <a:schemeClr val="tx1"/>
                </a:solidFill>
                <a:latin typeface="Arial" charset="0"/>
                <a:ea typeface="ＭＳ Ｐゴシック" charset="-128"/>
                <a:cs typeface="ＭＳ Ｐゴシック" charset="-128"/>
              </a:defRPr>
            </a:lvl3pPr>
            <a:lvl4pPr marL="1600200" indent="-228600">
              <a:spcBef>
                <a:spcPct val="20000"/>
              </a:spcBef>
              <a:buChar char="–"/>
              <a:defRPr sz="2000">
                <a:solidFill>
                  <a:schemeClr val="tx1"/>
                </a:solidFill>
                <a:latin typeface="Arial" charset="0"/>
                <a:ea typeface="ＭＳ Ｐゴシック" charset="-128"/>
                <a:cs typeface="ＭＳ Ｐゴシック" charset="-128"/>
              </a:defRPr>
            </a:lvl4pPr>
            <a:lvl5pPr marL="2057400" indent="-228600">
              <a:spcBef>
                <a:spcPct val="20000"/>
              </a:spcBef>
              <a:buChar char="»"/>
              <a:defRPr sz="2000">
                <a:solidFill>
                  <a:schemeClr val="tx1"/>
                </a:solidFill>
                <a:latin typeface="Arial" charset="0"/>
                <a:ea typeface="ＭＳ Ｐゴシック" charset="-128"/>
                <a:cs typeface="ＭＳ Ｐゴシック"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charset="-128"/>
                <a:cs typeface="ＭＳ Ｐゴシック" charset="-128"/>
              </a:defRPr>
            </a:lvl9pPr>
          </a:lstStyle>
          <a:p>
            <a:pPr eaLnBrk="1" hangingPunct="1">
              <a:spcBef>
                <a:spcPct val="0"/>
              </a:spcBef>
              <a:buFontTx/>
              <a:buNone/>
            </a:pPr>
            <a:r>
              <a:rPr lang="en-US" altLang="en-US" sz="1200">
                <a:solidFill>
                  <a:schemeClr val="tx1"/>
                </a:solidFill>
                <a:ea typeface="ヒラギノ角ゴ Pro W3" charset="-128"/>
              </a:rPr>
              <a:t>New </a:t>
            </a:r>
          </a:p>
          <a:p>
            <a:pPr eaLnBrk="1" hangingPunct="1">
              <a:spcBef>
                <a:spcPct val="0"/>
              </a:spcBef>
              <a:buFontTx/>
              <a:buNone/>
            </a:pPr>
            <a:r>
              <a:rPr lang="en-US" altLang="en-US" sz="1200">
                <a:solidFill>
                  <a:schemeClr val="tx1"/>
                </a:solidFill>
                <a:ea typeface="ヒラギノ角ゴ Pro W3" charset="-128"/>
              </a:rPr>
              <a:t>questions</a:t>
            </a:r>
            <a:endParaRPr lang="en-US" altLang="en-US" sz="1200" b="1">
              <a:solidFill>
                <a:schemeClr val="tx1"/>
              </a:solidFill>
              <a:ea typeface="ヒラギノ角ゴ Pro W3" charset="-128"/>
            </a:endParaRPr>
          </a:p>
        </p:txBody>
      </p:sp>
      <p:sp>
        <p:nvSpPr>
          <p:cNvPr id="42" name="Can 41"/>
          <p:cNvSpPr>
            <a:spLocks noChangeArrowheads="1"/>
          </p:cNvSpPr>
          <p:nvPr/>
        </p:nvSpPr>
        <p:spPr bwMode="auto">
          <a:xfrm>
            <a:off x="7709011" y="1347342"/>
            <a:ext cx="1328737" cy="1660525"/>
          </a:xfrm>
          <a:prstGeom prst="can">
            <a:avLst>
              <a:gd name="adj" fmla="val 25000"/>
            </a:avLst>
          </a:prstGeom>
          <a:solidFill>
            <a:schemeClr val="tx2">
              <a:lumMod val="50000"/>
            </a:schemeClr>
          </a:solidFill>
          <a:ln w="9525">
            <a:solidFill>
              <a:srgbClr val="00B1F2"/>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400" dirty="0">
                <a:latin typeface="+mn-lt"/>
                <a:ea typeface="+mn-ea"/>
              </a:rPr>
              <a:t>Intents, Entities and Dialog</a:t>
            </a:r>
          </a:p>
        </p:txBody>
      </p:sp>
      <p:sp>
        <p:nvSpPr>
          <p:cNvPr id="43" name="Rounded Rectangle 42"/>
          <p:cNvSpPr>
            <a:spLocks noChangeArrowheads="1"/>
          </p:cNvSpPr>
          <p:nvPr/>
        </p:nvSpPr>
        <p:spPr bwMode="auto">
          <a:xfrm>
            <a:off x="3691048" y="510730"/>
            <a:ext cx="1952625" cy="896937"/>
          </a:xfrm>
          <a:prstGeom prst="roundRect">
            <a:avLst>
              <a:gd name="adj" fmla="val 16667"/>
            </a:avLst>
          </a:prstGeom>
          <a:noFill/>
          <a:ln w="9525">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4000">
                <a:solidFill>
                  <a:schemeClr val="tx1"/>
                </a:solidFill>
                <a:latin typeface="Arial" charset="0"/>
                <a:ea typeface="ヒラギノ角ゴ Pro W3" charset="-128"/>
              </a:defRPr>
            </a:lvl1pPr>
            <a:lvl2pPr marL="742950" indent="-285750" eaLnBrk="0" hangingPunct="0">
              <a:defRPr sz="4000">
                <a:solidFill>
                  <a:schemeClr val="tx1"/>
                </a:solidFill>
                <a:latin typeface="Arial" charset="0"/>
                <a:ea typeface="ヒラギノ角ゴ Pro W3" charset="-128"/>
              </a:defRPr>
            </a:lvl2pPr>
            <a:lvl3pPr marL="1143000" indent="-228600" eaLnBrk="0" hangingPunct="0">
              <a:defRPr sz="4000">
                <a:solidFill>
                  <a:schemeClr val="tx1"/>
                </a:solidFill>
                <a:latin typeface="Arial" charset="0"/>
                <a:ea typeface="ヒラギノ角ゴ Pro W3" charset="-128"/>
              </a:defRPr>
            </a:lvl3pPr>
            <a:lvl4pPr marL="1600200" indent="-228600" eaLnBrk="0" hangingPunct="0">
              <a:defRPr sz="4000">
                <a:solidFill>
                  <a:schemeClr val="tx1"/>
                </a:solidFill>
                <a:latin typeface="Arial" charset="0"/>
                <a:ea typeface="ヒラギノ角ゴ Pro W3" charset="-128"/>
              </a:defRPr>
            </a:lvl4pPr>
            <a:lvl5pPr marL="2057400" indent="-228600" eaLnBrk="0" hangingPunct="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pPr eaLnBrk="1" hangingPunct="1">
              <a:defRPr/>
            </a:pPr>
            <a:r>
              <a:rPr lang="en-US" altLang="en-US" sz="1200" b="1" dirty="0" smtClean="0">
                <a:ea typeface="ＭＳ Ｐゴシック" charset="-128"/>
              </a:rPr>
              <a:t>SMEs </a:t>
            </a:r>
            <a:r>
              <a:rPr lang="en-US" altLang="en-US" sz="1200" dirty="0" smtClean="0">
                <a:ea typeface="ＭＳ Ｐゴシック" charset="-128"/>
              </a:rPr>
              <a:t>map new questions into intents that already exist or create new ones.</a:t>
            </a:r>
          </a:p>
        </p:txBody>
      </p:sp>
      <p:cxnSp>
        <p:nvCxnSpPr>
          <p:cNvPr id="44" name="Straight Arrow Connector 43"/>
          <p:cNvCxnSpPr>
            <a:cxnSpLocks noChangeShapeType="1"/>
            <a:stCxn id="48" idx="3"/>
          </p:cNvCxnSpPr>
          <p:nvPr/>
        </p:nvCxnSpPr>
        <p:spPr bwMode="auto">
          <a:xfrm flipV="1">
            <a:off x="2544873" y="959992"/>
            <a:ext cx="1146175" cy="1103313"/>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5" name="Straight Arrow Connector 44"/>
          <p:cNvCxnSpPr>
            <a:cxnSpLocks noChangeShapeType="1"/>
          </p:cNvCxnSpPr>
          <p:nvPr/>
        </p:nvCxnSpPr>
        <p:spPr bwMode="auto">
          <a:xfrm>
            <a:off x="5643673" y="959992"/>
            <a:ext cx="2065338" cy="1217613"/>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46" name="Oval 45"/>
          <p:cNvSpPr>
            <a:spLocks noChangeArrowheads="1"/>
          </p:cNvSpPr>
          <p:nvPr/>
        </p:nvSpPr>
        <p:spPr bwMode="auto">
          <a:xfrm>
            <a:off x="443023" y="1439417"/>
            <a:ext cx="269875" cy="234950"/>
          </a:xfrm>
          <a:prstGeom prst="ellipse">
            <a:avLst/>
          </a:prstGeom>
          <a:gradFill rotWithShape="1">
            <a:gsLst>
              <a:gs pos="0">
                <a:srgbClr val="AEBED4"/>
              </a:gs>
              <a:gs pos="100000">
                <a:srgbClr val="004675"/>
              </a:gs>
            </a:gsLst>
            <a:lin ang="5400000"/>
          </a:gradFill>
          <a:ln w="9525">
            <a:solidFill>
              <a:srgbClr val="004166"/>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200">
                <a:latin typeface="+mn-lt"/>
                <a:ea typeface="+mn-ea"/>
              </a:rPr>
              <a:t>1</a:t>
            </a:r>
          </a:p>
        </p:txBody>
      </p:sp>
      <p:sp>
        <p:nvSpPr>
          <p:cNvPr id="47" name="Oval 46"/>
          <p:cNvSpPr>
            <a:spLocks noChangeArrowheads="1"/>
          </p:cNvSpPr>
          <p:nvPr/>
        </p:nvSpPr>
        <p:spPr bwMode="auto">
          <a:xfrm>
            <a:off x="5378561" y="1780730"/>
            <a:ext cx="271462" cy="234950"/>
          </a:xfrm>
          <a:prstGeom prst="ellipse">
            <a:avLst/>
          </a:prstGeom>
          <a:gradFill rotWithShape="1">
            <a:gsLst>
              <a:gs pos="0">
                <a:srgbClr val="AEBED4"/>
              </a:gs>
              <a:gs pos="100000">
                <a:srgbClr val="004675"/>
              </a:gs>
            </a:gsLst>
            <a:lin ang="5400000"/>
          </a:gradFill>
          <a:ln w="9525">
            <a:solidFill>
              <a:srgbClr val="004166"/>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200">
                <a:latin typeface="+mn-lt"/>
                <a:ea typeface="+mn-ea"/>
              </a:rPr>
              <a:t>3</a:t>
            </a:r>
          </a:p>
        </p:txBody>
      </p:sp>
      <p:sp>
        <p:nvSpPr>
          <p:cNvPr id="48" name="Can 47"/>
          <p:cNvSpPr>
            <a:spLocks noChangeArrowheads="1"/>
          </p:cNvSpPr>
          <p:nvPr/>
        </p:nvSpPr>
        <p:spPr bwMode="auto">
          <a:xfrm>
            <a:off x="868473" y="3625405"/>
            <a:ext cx="1298575" cy="914400"/>
          </a:xfrm>
          <a:prstGeom prst="can">
            <a:avLst>
              <a:gd name="adj" fmla="val 25000"/>
            </a:avLst>
          </a:prstGeom>
          <a:solidFill>
            <a:schemeClr val="tx2">
              <a:lumMod val="50000"/>
            </a:schemeClr>
          </a:solidFill>
          <a:ln w="9525">
            <a:solidFill>
              <a:srgbClr val="00B1F2"/>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100" b="1" dirty="0">
                <a:latin typeface="+mn-lt"/>
                <a:ea typeface="+mn-ea"/>
              </a:rPr>
              <a:t>Watson Conversation Service</a:t>
            </a:r>
          </a:p>
        </p:txBody>
      </p:sp>
      <p:sp>
        <p:nvSpPr>
          <p:cNvPr id="49" name="Oval 48"/>
          <p:cNvSpPr>
            <a:spLocks noChangeArrowheads="1"/>
          </p:cNvSpPr>
          <p:nvPr/>
        </p:nvSpPr>
        <p:spPr bwMode="auto">
          <a:xfrm>
            <a:off x="5372211" y="3923855"/>
            <a:ext cx="271462" cy="234950"/>
          </a:xfrm>
          <a:prstGeom prst="ellipse">
            <a:avLst/>
          </a:prstGeom>
          <a:gradFill rotWithShape="1">
            <a:gsLst>
              <a:gs pos="0">
                <a:srgbClr val="AEBED4"/>
              </a:gs>
              <a:gs pos="100000">
                <a:srgbClr val="004675"/>
              </a:gs>
            </a:gsLst>
            <a:lin ang="5400000"/>
          </a:gradFill>
          <a:ln w="9525">
            <a:solidFill>
              <a:srgbClr val="004166"/>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200">
                <a:latin typeface="+mn-lt"/>
                <a:ea typeface="+mn-ea"/>
              </a:rPr>
              <a:t>4</a:t>
            </a:r>
          </a:p>
        </p:txBody>
      </p:sp>
      <p:sp>
        <p:nvSpPr>
          <p:cNvPr id="50" name="Rounded Rectangle 49"/>
          <p:cNvSpPr>
            <a:spLocks noChangeArrowheads="1"/>
          </p:cNvSpPr>
          <p:nvPr/>
        </p:nvSpPr>
        <p:spPr bwMode="auto">
          <a:xfrm>
            <a:off x="3691048" y="3923855"/>
            <a:ext cx="1954213" cy="692150"/>
          </a:xfrm>
          <a:prstGeom prst="roundRect">
            <a:avLst>
              <a:gd name="adj" fmla="val 16667"/>
            </a:avLst>
          </a:prstGeom>
          <a:noFill/>
          <a:ln w="9525">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eaLnBrk="1" hangingPunct="1">
              <a:defRPr/>
            </a:pPr>
            <a:r>
              <a:rPr lang="en-US" sz="1200" b="1" dirty="0" smtClean="0">
                <a:solidFill>
                  <a:srgbClr val="FF0000"/>
                </a:solidFill>
              </a:rPr>
              <a:t>Technical</a:t>
            </a:r>
            <a:r>
              <a:rPr lang="en-US" sz="1200" b="1" dirty="0" smtClean="0">
                <a:solidFill>
                  <a:srgbClr val="FF0000"/>
                </a:solidFill>
                <a:latin typeface="+mn-lt"/>
                <a:ea typeface="+mn-ea"/>
              </a:rPr>
              <a:t> </a:t>
            </a:r>
            <a:r>
              <a:rPr lang="en-US" sz="1200" b="1" dirty="0">
                <a:solidFill>
                  <a:srgbClr val="FF0000"/>
                </a:solidFill>
                <a:latin typeface="+mn-lt"/>
                <a:ea typeface="+mn-ea"/>
              </a:rPr>
              <a:t>Team</a:t>
            </a:r>
            <a:r>
              <a:rPr lang="en-US" sz="1200" dirty="0">
                <a:solidFill>
                  <a:srgbClr val="FF0000"/>
                </a:solidFill>
                <a:latin typeface="+mn-lt"/>
                <a:ea typeface="+mn-ea"/>
              </a:rPr>
              <a:t> </a:t>
            </a:r>
            <a:r>
              <a:rPr lang="en-US" sz="1200" dirty="0" smtClean="0">
                <a:solidFill>
                  <a:srgbClr val="FF0000"/>
                </a:solidFill>
                <a:latin typeface="+mn-lt"/>
                <a:ea typeface="+mn-ea"/>
              </a:rPr>
              <a:t>run </a:t>
            </a:r>
            <a:r>
              <a:rPr lang="en-US" sz="1200" dirty="0">
                <a:solidFill>
                  <a:srgbClr val="FF0000"/>
                </a:solidFill>
                <a:latin typeface="+mn-lt"/>
                <a:ea typeface="+mn-ea"/>
              </a:rPr>
              <a:t>experiment analyses</a:t>
            </a:r>
          </a:p>
        </p:txBody>
      </p:sp>
      <p:sp>
        <p:nvSpPr>
          <p:cNvPr id="51" name="Rounded Rectangle 50"/>
          <p:cNvSpPr>
            <a:spLocks noChangeArrowheads="1"/>
          </p:cNvSpPr>
          <p:nvPr/>
        </p:nvSpPr>
        <p:spPr bwMode="auto">
          <a:xfrm>
            <a:off x="3691048" y="1795017"/>
            <a:ext cx="1952625" cy="763588"/>
          </a:xfrm>
          <a:prstGeom prst="roundRect">
            <a:avLst>
              <a:gd name="adj" fmla="val 16667"/>
            </a:avLst>
          </a:prstGeom>
          <a:noFill/>
          <a:ln w="9525">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4000">
                <a:solidFill>
                  <a:schemeClr val="tx1"/>
                </a:solidFill>
                <a:latin typeface="Arial" charset="0"/>
                <a:ea typeface="ヒラギノ角ゴ Pro W3" charset="-128"/>
              </a:defRPr>
            </a:lvl1pPr>
            <a:lvl2pPr marL="742950" indent="-285750" eaLnBrk="0" hangingPunct="0">
              <a:defRPr sz="4000">
                <a:solidFill>
                  <a:schemeClr val="tx1"/>
                </a:solidFill>
                <a:latin typeface="Arial" charset="0"/>
                <a:ea typeface="ヒラギノ角ゴ Pro W3" charset="-128"/>
              </a:defRPr>
            </a:lvl2pPr>
            <a:lvl3pPr marL="1143000" indent="-228600" eaLnBrk="0" hangingPunct="0">
              <a:defRPr sz="4000">
                <a:solidFill>
                  <a:schemeClr val="tx1"/>
                </a:solidFill>
                <a:latin typeface="Arial" charset="0"/>
                <a:ea typeface="ヒラギノ角ゴ Pro W3" charset="-128"/>
              </a:defRPr>
            </a:lvl3pPr>
            <a:lvl4pPr marL="1600200" indent="-228600" eaLnBrk="0" hangingPunct="0">
              <a:defRPr sz="4000">
                <a:solidFill>
                  <a:schemeClr val="tx1"/>
                </a:solidFill>
                <a:latin typeface="Arial" charset="0"/>
                <a:ea typeface="ヒラギノ角ゴ Pro W3" charset="-128"/>
              </a:defRPr>
            </a:lvl4pPr>
            <a:lvl5pPr marL="2057400" indent="-228600" eaLnBrk="0" hangingPunct="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pPr eaLnBrk="1" hangingPunct="1">
              <a:defRPr/>
            </a:pPr>
            <a:r>
              <a:rPr lang="en-US" altLang="en-US" sz="1200" b="1" dirty="0" smtClean="0">
                <a:ea typeface="ＭＳ Ｐゴシック" charset="-128"/>
              </a:rPr>
              <a:t>SMEs </a:t>
            </a:r>
            <a:r>
              <a:rPr lang="en-US" altLang="en-US" sz="1200" dirty="0" smtClean="0">
                <a:ea typeface="ＭＳ Ｐゴシック" charset="-128"/>
              </a:rPr>
              <a:t>create answers or dialogs for each intent  </a:t>
            </a:r>
          </a:p>
        </p:txBody>
      </p:sp>
      <p:cxnSp>
        <p:nvCxnSpPr>
          <p:cNvPr id="52" name="Straight Arrow Connector 51"/>
          <p:cNvCxnSpPr>
            <a:cxnSpLocks noChangeShapeType="1"/>
          </p:cNvCxnSpPr>
          <p:nvPr/>
        </p:nvCxnSpPr>
        <p:spPr bwMode="auto">
          <a:xfrm>
            <a:off x="4986448" y="1439417"/>
            <a:ext cx="0" cy="319088"/>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3" name="Straight Arrow Connector 52"/>
          <p:cNvCxnSpPr>
            <a:cxnSpLocks noChangeShapeType="1"/>
          </p:cNvCxnSpPr>
          <p:nvPr/>
        </p:nvCxnSpPr>
        <p:spPr bwMode="auto">
          <a:xfrm flipV="1">
            <a:off x="4148248" y="1407667"/>
            <a:ext cx="0" cy="350838"/>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4" name="Rounded Rectangle 53"/>
          <p:cNvSpPr>
            <a:spLocks noChangeArrowheads="1"/>
          </p:cNvSpPr>
          <p:nvPr/>
        </p:nvSpPr>
        <p:spPr bwMode="auto">
          <a:xfrm>
            <a:off x="3691048" y="2882455"/>
            <a:ext cx="1952625" cy="763587"/>
          </a:xfrm>
          <a:prstGeom prst="roundRect">
            <a:avLst>
              <a:gd name="adj" fmla="val 16667"/>
            </a:avLst>
          </a:prstGeom>
          <a:noFill/>
          <a:ln w="9525">
            <a:solidFill>
              <a:schemeClr val="tx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4000">
                <a:solidFill>
                  <a:schemeClr val="tx1"/>
                </a:solidFill>
                <a:latin typeface="Arial" charset="0"/>
                <a:ea typeface="ヒラギノ角ゴ Pro W3" charset="-128"/>
              </a:defRPr>
            </a:lvl1pPr>
            <a:lvl2pPr marL="742950" indent="-285750" eaLnBrk="0" hangingPunct="0">
              <a:defRPr sz="4000">
                <a:solidFill>
                  <a:schemeClr val="tx1"/>
                </a:solidFill>
                <a:latin typeface="Arial" charset="0"/>
                <a:ea typeface="ヒラギノ角ゴ Pro W3" charset="-128"/>
              </a:defRPr>
            </a:lvl2pPr>
            <a:lvl3pPr marL="1143000" indent="-228600" eaLnBrk="0" hangingPunct="0">
              <a:defRPr sz="4000">
                <a:solidFill>
                  <a:schemeClr val="tx1"/>
                </a:solidFill>
                <a:latin typeface="Arial" charset="0"/>
                <a:ea typeface="ヒラギノ角ゴ Pro W3" charset="-128"/>
              </a:defRPr>
            </a:lvl3pPr>
            <a:lvl4pPr marL="1600200" indent="-228600" eaLnBrk="0" hangingPunct="0">
              <a:defRPr sz="4000">
                <a:solidFill>
                  <a:schemeClr val="tx1"/>
                </a:solidFill>
                <a:latin typeface="Arial" charset="0"/>
                <a:ea typeface="ヒラギノ角ゴ Pro W3" charset="-128"/>
              </a:defRPr>
            </a:lvl4pPr>
            <a:lvl5pPr marL="2057400" indent="-228600" eaLnBrk="0" hangingPunct="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pPr eaLnBrk="1" hangingPunct="1">
              <a:defRPr/>
            </a:pPr>
            <a:r>
              <a:rPr lang="en-US" altLang="en-US" sz="1200" b="1" dirty="0" smtClean="0">
                <a:solidFill>
                  <a:srgbClr val="FF0000"/>
                </a:solidFill>
                <a:ea typeface="ＭＳ Ｐゴシック" charset="-128"/>
              </a:rPr>
              <a:t>SMEs </a:t>
            </a:r>
            <a:r>
              <a:rPr lang="en-US" altLang="en-US" sz="1200" dirty="0" smtClean="0">
                <a:solidFill>
                  <a:srgbClr val="FF0000"/>
                </a:solidFill>
                <a:ea typeface="ＭＳ Ｐゴシック" charset="-128"/>
              </a:rPr>
              <a:t>re-map questions and intents based on experiment results  </a:t>
            </a:r>
          </a:p>
        </p:txBody>
      </p:sp>
      <p:cxnSp>
        <p:nvCxnSpPr>
          <p:cNvPr id="55" name="Straight Arrow Connector 54"/>
          <p:cNvCxnSpPr>
            <a:cxnSpLocks noChangeShapeType="1"/>
          </p:cNvCxnSpPr>
          <p:nvPr/>
        </p:nvCxnSpPr>
        <p:spPr bwMode="auto">
          <a:xfrm>
            <a:off x="4991211" y="2537967"/>
            <a:ext cx="0" cy="319088"/>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6" name="Straight Arrow Connector 55"/>
          <p:cNvCxnSpPr>
            <a:cxnSpLocks noChangeShapeType="1"/>
          </p:cNvCxnSpPr>
          <p:nvPr/>
        </p:nvCxnSpPr>
        <p:spPr bwMode="auto">
          <a:xfrm flipV="1">
            <a:off x="4153011" y="2506217"/>
            <a:ext cx="0" cy="350838"/>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7" name="Straight Arrow Connector 56"/>
          <p:cNvCxnSpPr>
            <a:cxnSpLocks noChangeShapeType="1"/>
            <a:endCxn id="48" idx="2"/>
          </p:cNvCxnSpPr>
          <p:nvPr/>
        </p:nvCxnSpPr>
        <p:spPr bwMode="auto">
          <a:xfrm flipV="1">
            <a:off x="1517761" y="2628455"/>
            <a:ext cx="0" cy="996950"/>
          </a:xfrm>
          <a:prstGeom prst="straightConnector1">
            <a:avLst/>
          </a:prstGeom>
          <a:noFill/>
          <a:ln w="25400">
            <a:solidFill>
              <a:srgbClr val="003756"/>
            </a:solidFill>
            <a:round/>
            <a:headEnd type="triangl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8" name="Elbow Connector 57"/>
          <p:cNvCxnSpPr>
            <a:cxnSpLocks noChangeShapeType="1"/>
          </p:cNvCxnSpPr>
          <p:nvPr/>
        </p:nvCxnSpPr>
        <p:spPr bwMode="auto">
          <a:xfrm rot="5400000">
            <a:off x="6377892" y="2275236"/>
            <a:ext cx="1263650" cy="2728912"/>
          </a:xfrm>
          <a:prstGeom prst="bentConnector2">
            <a:avLst/>
          </a:prstGeom>
          <a:noFill/>
          <a:ln w="25400">
            <a:solidFill>
              <a:schemeClr val="tx1"/>
            </a:solidFill>
            <a:miter lim="800000"/>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9" name="Straight Arrow Connector 58"/>
          <p:cNvCxnSpPr>
            <a:cxnSpLocks noChangeShapeType="1"/>
          </p:cNvCxnSpPr>
          <p:nvPr/>
        </p:nvCxnSpPr>
        <p:spPr bwMode="auto">
          <a:xfrm flipH="1" flipV="1">
            <a:off x="4667361" y="3646042"/>
            <a:ext cx="1587" cy="277813"/>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0" name="Straight Arrow Connector 59"/>
          <p:cNvCxnSpPr>
            <a:cxnSpLocks noChangeShapeType="1"/>
          </p:cNvCxnSpPr>
          <p:nvPr/>
        </p:nvCxnSpPr>
        <p:spPr bwMode="auto">
          <a:xfrm>
            <a:off x="5643673" y="2177605"/>
            <a:ext cx="2065338" cy="0"/>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1" name="Straight Arrow Connector 60"/>
          <p:cNvCxnSpPr>
            <a:cxnSpLocks noChangeShapeType="1"/>
          </p:cNvCxnSpPr>
          <p:nvPr/>
        </p:nvCxnSpPr>
        <p:spPr bwMode="auto">
          <a:xfrm flipV="1">
            <a:off x="5643673" y="2177605"/>
            <a:ext cx="2065338" cy="1085850"/>
          </a:xfrm>
          <a:prstGeom prst="straightConnector1">
            <a:avLst/>
          </a:prstGeom>
          <a:noFill/>
          <a:ln w="25400">
            <a:solidFill>
              <a:srgbClr val="003756"/>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2" name="Elbow Connector 61"/>
          <p:cNvCxnSpPr>
            <a:cxnSpLocks noChangeShapeType="1"/>
          </p:cNvCxnSpPr>
          <p:nvPr/>
        </p:nvCxnSpPr>
        <p:spPr bwMode="auto">
          <a:xfrm rot="5400000">
            <a:off x="4179998" y="345630"/>
            <a:ext cx="1531938" cy="6856412"/>
          </a:xfrm>
          <a:prstGeom prst="bentConnector3">
            <a:avLst>
              <a:gd name="adj1" fmla="val 114921"/>
            </a:avLst>
          </a:prstGeom>
          <a:noFill/>
          <a:ln w="25400">
            <a:solidFill>
              <a:schemeClr val="tx1"/>
            </a:solidFill>
            <a:miter lim="800000"/>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3" name="Oval 62"/>
          <p:cNvSpPr>
            <a:spLocks noChangeArrowheads="1"/>
          </p:cNvSpPr>
          <p:nvPr/>
        </p:nvSpPr>
        <p:spPr bwMode="auto">
          <a:xfrm>
            <a:off x="5372211" y="501205"/>
            <a:ext cx="271462" cy="234950"/>
          </a:xfrm>
          <a:prstGeom prst="ellipse">
            <a:avLst/>
          </a:prstGeom>
          <a:gradFill rotWithShape="1">
            <a:gsLst>
              <a:gs pos="0">
                <a:srgbClr val="AEBED4"/>
              </a:gs>
              <a:gs pos="100000">
                <a:srgbClr val="004675"/>
              </a:gs>
            </a:gsLst>
            <a:lin ang="5400000"/>
          </a:gradFill>
          <a:ln w="9525">
            <a:solidFill>
              <a:srgbClr val="004166"/>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200" dirty="0">
                <a:latin typeface="+mn-lt"/>
                <a:ea typeface="+mn-ea"/>
              </a:rPr>
              <a:t>2</a:t>
            </a:r>
          </a:p>
        </p:txBody>
      </p:sp>
      <p:sp>
        <p:nvSpPr>
          <p:cNvPr id="64" name="Oval 63"/>
          <p:cNvSpPr>
            <a:spLocks noChangeArrowheads="1"/>
          </p:cNvSpPr>
          <p:nvPr/>
        </p:nvSpPr>
        <p:spPr bwMode="auto">
          <a:xfrm>
            <a:off x="5370623" y="2890392"/>
            <a:ext cx="271463" cy="234950"/>
          </a:xfrm>
          <a:prstGeom prst="ellipse">
            <a:avLst/>
          </a:prstGeom>
          <a:gradFill rotWithShape="1">
            <a:gsLst>
              <a:gs pos="0">
                <a:srgbClr val="AEBED4"/>
              </a:gs>
              <a:gs pos="100000">
                <a:srgbClr val="004675"/>
              </a:gs>
            </a:gsLst>
            <a:lin ang="5400000"/>
          </a:gradFill>
          <a:ln w="9525">
            <a:solidFill>
              <a:srgbClr val="004166"/>
            </a:solidFill>
            <a:round/>
            <a:headEnd/>
            <a:tailEnd/>
          </a:ln>
          <a:effectLst>
            <a:outerShdw blurRad="40000" dist="23000" dir="5400000" rotWithShape="0">
              <a:srgbClr val="000000">
                <a:alpha val="34998"/>
              </a:srgbClr>
            </a:outerShdw>
          </a:effectLst>
        </p:spPr>
        <p:txBody>
          <a:bodyPr anchor="ctr"/>
          <a:lstStyle/>
          <a:p>
            <a:pPr algn="ctr" eaLnBrk="1" hangingPunct="1">
              <a:defRPr/>
            </a:pPr>
            <a:r>
              <a:rPr lang="en-US" sz="1200" dirty="0">
                <a:latin typeface="+mn-lt"/>
                <a:ea typeface="+mn-ea"/>
              </a:rPr>
              <a:t>5</a:t>
            </a:r>
          </a:p>
        </p:txBody>
      </p:sp>
    </p:spTree>
    <p:extLst>
      <p:ext uri="{BB962C8B-B14F-4D97-AF65-F5344CB8AC3E}">
        <p14:creationId xmlns:p14="http://schemas.microsoft.com/office/powerpoint/2010/main" val="12931024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Virtuous Cycle of AI</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16</a:t>
            </a:fld>
            <a:endParaRPr lang="en-US"/>
          </a:p>
        </p:txBody>
      </p:sp>
      <p:sp>
        <p:nvSpPr>
          <p:cNvPr id="8" name="Footer Placeholder 7"/>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3"/>
          </p:nvPr>
        </p:nvSpPr>
        <p:spPr/>
        <p:txBody>
          <a:bodyPr/>
          <a:lstStyle/>
          <a:p>
            <a:r>
              <a:rPr lang="en-US" dirty="0" smtClean="0"/>
              <a:t>Watson Conversation Service</a:t>
            </a:r>
            <a:endParaRPr lang="en-US" dirty="0"/>
          </a:p>
        </p:txBody>
      </p:sp>
      <p:pic>
        <p:nvPicPr>
          <p:cNvPr id="4" name="Picture 3"/>
          <p:cNvPicPr>
            <a:picLocks noChangeAspect="1"/>
          </p:cNvPicPr>
          <p:nvPr/>
        </p:nvPicPr>
        <p:blipFill>
          <a:blip r:embed="rId3"/>
          <a:stretch>
            <a:fillRect/>
          </a:stretch>
        </p:blipFill>
        <p:spPr>
          <a:xfrm>
            <a:off x="1055153" y="711517"/>
            <a:ext cx="7020127" cy="4034790"/>
          </a:xfrm>
          <a:prstGeom prst="rect">
            <a:avLst/>
          </a:prstGeom>
        </p:spPr>
      </p:pic>
    </p:spTree>
    <p:extLst>
      <p:ext uri="{BB962C8B-B14F-4D97-AF65-F5344CB8AC3E}">
        <p14:creationId xmlns:p14="http://schemas.microsoft.com/office/powerpoint/2010/main" val="764312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Virtuous Cycle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17</a:t>
            </a:fld>
            <a:endParaRPr lang="en-US"/>
          </a:p>
        </p:txBody>
      </p:sp>
      <p:sp>
        <p:nvSpPr>
          <p:cNvPr id="8" name="Footer Placeholder 7"/>
          <p:cNvSpPr>
            <a:spLocks noGrp="1"/>
          </p:cNvSpPr>
          <p:nvPr>
            <p:ph type="ftr" sz="quarter" idx="11"/>
          </p:nvPr>
        </p:nvSpPr>
        <p:spPr/>
        <p:txBody>
          <a:bodyPr/>
          <a:lstStyle/>
          <a:p>
            <a:r>
              <a:rPr lang="de-DE" smtClean="0"/>
              <a:t>Think 2018 - March 19, 2018 © 2018 IBM Corporation</a:t>
            </a:r>
            <a:endParaRPr lang="en-US"/>
          </a:p>
        </p:txBody>
      </p:sp>
      <p:sp>
        <p:nvSpPr>
          <p:cNvPr id="6" name="Text Placeholder 5"/>
          <p:cNvSpPr>
            <a:spLocks noGrp="1"/>
          </p:cNvSpPr>
          <p:nvPr>
            <p:ph type="body" sz="quarter" idx="13"/>
          </p:nvPr>
        </p:nvSpPr>
        <p:spPr/>
        <p:txBody>
          <a:bodyPr/>
          <a:lstStyle/>
          <a:p>
            <a:r>
              <a:rPr lang="en-US" dirty="0" smtClean="0"/>
              <a:t>Watson Conversation Service</a:t>
            </a:r>
            <a:endParaRPr lang="en-US" dirty="0"/>
          </a:p>
        </p:txBody>
      </p:sp>
      <p:pic>
        <p:nvPicPr>
          <p:cNvPr id="5" name="Picture 4"/>
          <p:cNvPicPr>
            <a:picLocks noChangeAspect="1"/>
          </p:cNvPicPr>
          <p:nvPr/>
        </p:nvPicPr>
        <p:blipFill>
          <a:blip r:embed="rId3"/>
          <a:stretch>
            <a:fillRect/>
          </a:stretch>
        </p:blipFill>
        <p:spPr>
          <a:xfrm>
            <a:off x="786384" y="939344"/>
            <a:ext cx="6922008" cy="3973412"/>
          </a:xfrm>
          <a:prstGeom prst="rect">
            <a:avLst/>
          </a:prstGeom>
        </p:spPr>
      </p:pic>
    </p:spTree>
    <p:extLst>
      <p:ext uri="{BB962C8B-B14F-4D97-AF65-F5344CB8AC3E}">
        <p14:creationId xmlns:p14="http://schemas.microsoft.com/office/powerpoint/2010/main" val="640234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8107"/>
            <a:ext cx="2144886" cy="324490"/>
          </a:xfrm>
        </p:spPr>
        <p:txBody>
          <a:bodyPr/>
          <a:lstStyle/>
          <a:p>
            <a:r>
              <a:rPr lang="en-US" dirty="0" smtClean="0"/>
              <a:t>Virtuous Cycle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18</a:t>
            </a:fld>
            <a:endParaRPr lang="en-US"/>
          </a:p>
        </p:txBody>
      </p:sp>
      <p:sp>
        <p:nvSpPr>
          <p:cNvPr id="8" name="Footer Placeholder 7"/>
          <p:cNvSpPr>
            <a:spLocks noGrp="1"/>
          </p:cNvSpPr>
          <p:nvPr>
            <p:ph type="ftr" sz="quarter" idx="11"/>
          </p:nvPr>
        </p:nvSpPr>
        <p:spPr>
          <a:xfrm>
            <a:off x="389467" y="4793106"/>
            <a:ext cx="6400800" cy="137160"/>
          </a:xfrm>
        </p:spPr>
        <p:txBody>
          <a:bodyPr/>
          <a:lstStyle/>
          <a:p>
            <a:r>
              <a:rPr lang="de-DE" smtClean="0"/>
              <a:t>Think 2018 - March 19, 2018 © 2018 IBM Corporation</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143495445"/>
              </p:ext>
            </p:extLst>
          </p:nvPr>
        </p:nvGraphicFramePr>
        <p:xfrm>
          <a:off x="410050" y="772371"/>
          <a:ext cx="2246313" cy="1894212"/>
        </p:xfrm>
        <a:graphic>
          <a:graphicData uri="http://schemas.openxmlformats.org/drawingml/2006/table">
            <a:tbl>
              <a:tblPr>
                <a:tableStyleId>{5C22544A-7EE6-4342-B048-85BDC9FD1C3A}</a:tableStyleId>
              </a:tblPr>
              <a:tblGrid>
                <a:gridCol w="506144"/>
                <a:gridCol w="641115"/>
                <a:gridCol w="679678"/>
                <a:gridCol w="419376"/>
              </a:tblGrid>
              <a:tr h="205492">
                <a:tc>
                  <a:txBody>
                    <a:bodyPr/>
                    <a:lstStyle/>
                    <a:p>
                      <a:pPr algn="ctr" fontAlgn="b"/>
                      <a:r>
                        <a:rPr lang="en-US" sz="600" u="none" strike="noStrike" dirty="0">
                          <a:effectLst/>
                        </a:rPr>
                        <a:t>Date</a:t>
                      </a:r>
                      <a:endParaRPr lang="en-US" sz="600" b="0" i="0" u="none" strike="noStrike" dirty="0">
                        <a:solidFill>
                          <a:srgbClr val="000000"/>
                        </a:solidFill>
                        <a:effectLst/>
                        <a:latin typeface="Arial" charset="0"/>
                      </a:endParaRPr>
                    </a:p>
                  </a:txBody>
                  <a:tcPr marL="3211" marR="3211" marT="3211" marB="0" anchor="b"/>
                </a:tc>
                <a:tc>
                  <a:txBody>
                    <a:bodyPr/>
                    <a:lstStyle/>
                    <a:p>
                      <a:pPr algn="ctr" fontAlgn="b"/>
                      <a:r>
                        <a:rPr lang="en-US" sz="600" u="none" strike="noStrike" dirty="0">
                          <a:effectLst/>
                        </a:rPr>
                        <a:t>Dataset size</a:t>
                      </a:r>
                      <a:endParaRPr lang="en-US" sz="600" b="0" i="0" u="none" strike="noStrike" dirty="0">
                        <a:solidFill>
                          <a:srgbClr val="000000"/>
                        </a:solidFill>
                        <a:effectLst/>
                        <a:latin typeface="Arial" charset="0"/>
                      </a:endParaRPr>
                    </a:p>
                  </a:txBody>
                  <a:tcPr marL="3211" marR="3211" marT="3211" marB="0" anchor="b"/>
                </a:tc>
                <a:tc>
                  <a:txBody>
                    <a:bodyPr/>
                    <a:lstStyle/>
                    <a:p>
                      <a:pPr algn="ctr" fontAlgn="b"/>
                      <a:r>
                        <a:rPr lang="en-US" sz="600" u="none" strike="noStrike" dirty="0">
                          <a:effectLst/>
                        </a:rPr>
                        <a:t>Quantity of Classes</a:t>
                      </a:r>
                      <a:endParaRPr lang="en-US" sz="600" b="0" i="0" u="none" strike="noStrike" dirty="0">
                        <a:solidFill>
                          <a:srgbClr val="000000"/>
                        </a:solidFill>
                        <a:effectLst/>
                        <a:latin typeface="Arial" charset="0"/>
                      </a:endParaRPr>
                    </a:p>
                  </a:txBody>
                  <a:tcPr marL="3211" marR="3211" marT="3211" marB="0" anchor="b"/>
                </a:tc>
                <a:tc>
                  <a:txBody>
                    <a:bodyPr/>
                    <a:lstStyle/>
                    <a:p>
                      <a:pPr algn="ctr" fontAlgn="b"/>
                      <a:r>
                        <a:rPr lang="cs-CZ" sz="600" u="none" strike="noStrike" dirty="0">
                          <a:effectLst/>
                        </a:rPr>
                        <a:t> p@1 </a:t>
                      </a:r>
                      <a:endParaRPr lang="cs-CZ" sz="600" b="0" i="0" u="none" strike="noStrike" dirty="0">
                        <a:solidFill>
                          <a:srgbClr val="000000"/>
                        </a:solidFill>
                        <a:effectLst/>
                        <a:latin typeface="Arial" charset="0"/>
                      </a:endParaRPr>
                    </a:p>
                  </a:txBody>
                  <a:tcPr marL="3211" marR="3211" marT="3211" marB="0" anchor="b"/>
                </a:tc>
              </a:tr>
              <a:tr h="102747">
                <a:tc>
                  <a:txBody>
                    <a:bodyPr/>
                    <a:lstStyle/>
                    <a:p>
                      <a:pPr algn="ctr" fontAlgn="b"/>
                      <a:r>
                        <a:rPr lang="en-US" sz="800" b="1" u="none" strike="noStrike" dirty="0" smtClean="0">
                          <a:effectLst/>
                        </a:rPr>
                        <a:t>11/</a:t>
                      </a:r>
                      <a:r>
                        <a:rPr lang="mr-IN" sz="800" b="1" u="none" strike="noStrike" dirty="0" smtClean="0">
                          <a:effectLst/>
                        </a:rPr>
                        <a:t>09/16</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en-US" sz="800" b="1" u="none" strike="noStrike" dirty="0">
                          <a:effectLst/>
                        </a:rPr>
                        <a:t>330</a:t>
                      </a:r>
                      <a:endParaRPr lang="en-US"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en-US" sz="800" b="1" u="none" strike="noStrike" dirty="0">
                          <a:effectLst/>
                        </a:rPr>
                        <a:t>17</a:t>
                      </a:r>
                      <a:endParaRPr lang="en-US"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nb-NO" sz="800" b="1" u="none" strike="noStrike" dirty="0">
                          <a:effectLst/>
                        </a:rPr>
                        <a:t>0.80</a:t>
                      </a:r>
                      <a:endParaRPr lang="nb-NO" sz="800" b="1" i="0" u="none" strike="noStrike" dirty="0">
                        <a:solidFill>
                          <a:srgbClr val="000000"/>
                        </a:solidFill>
                        <a:effectLst/>
                        <a:latin typeface="Calibri" charset="0"/>
                      </a:endParaRPr>
                    </a:p>
                  </a:txBody>
                  <a:tcPr marL="3211" marR="3211" marT="3211" marB="0" anchor="b">
                    <a:solidFill>
                      <a:schemeClr val="tx2">
                        <a:lumMod val="90000"/>
                      </a:schemeClr>
                    </a:solidFill>
                  </a:tcPr>
                </a:tc>
              </a:tr>
              <a:tr h="102747">
                <a:tc>
                  <a:txBody>
                    <a:bodyPr/>
                    <a:lstStyle/>
                    <a:p>
                      <a:pPr algn="ctr" fontAlgn="b"/>
                      <a:r>
                        <a:rPr lang="en-US" sz="600" u="none" strike="noStrike" dirty="0" smtClean="0">
                          <a:effectLst/>
                        </a:rPr>
                        <a:t>11/</a:t>
                      </a:r>
                      <a:r>
                        <a:rPr lang="mr-IN" sz="600" u="none" strike="noStrike" dirty="0" smtClean="0">
                          <a:effectLst/>
                        </a:rPr>
                        <a:t>21/16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885</a:t>
                      </a:r>
                      <a:endParaRPr lang="en-US" sz="600" b="0" i="0" u="none" strike="noStrike">
                        <a:solidFill>
                          <a:srgbClr val="000000"/>
                        </a:solidFill>
                        <a:effectLst/>
                        <a:latin typeface="Calibri" charset="0"/>
                      </a:endParaRPr>
                    </a:p>
                  </a:txBody>
                  <a:tcPr marL="3211" marR="3211" marT="3211"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dirty="0">
                          <a:effectLst/>
                        </a:rPr>
                        <a:t>0.78</a:t>
                      </a:r>
                      <a:endParaRPr lang="nb-NO" sz="600" b="0" i="0" u="none" strike="noStrike" dirty="0">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12/</a:t>
                      </a:r>
                      <a:r>
                        <a:rPr lang="mr-IN" sz="600" u="none" strike="noStrike" dirty="0" smtClean="0">
                          <a:effectLst/>
                        </a:rPr>
                        <a:t>07/16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885</a:t>
                      </a:r>
                      <a:endParaRPr lang="en-US" sz="600" b="0" i="0" u="none" strike="noStrike">
                        <a:solidFill>
                          <a:srgbClr val="000000"/>
                        </a:solidFill>
                        <a:effectLst/>
                        <a:latin typeface="Calibri" charset="0"/>
                      </a:endParaRPr>
                    </a:p>
                  </a:txBody>
                  <a:tcPr marL="3211" marR="3211" marT="3211"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a:effectLst/>
                        </a:rPr>
                        <a:t>0.81</a:t>
                      </a:r>
                      <a:endParaRPr lang="nb-NO" sz="600" b="0" i="0" u="none" strike="noStrike">
                        <a:solidFill>
                          <a:srgbClr val="000000"/>
                        </a:solidFill>
                        <a:effectLst/>
                        <a:latin typeface="Calibri" charset="0"/>
                      </a:endParaRPr>
                    </a:p>
                  </a:txBody>
                  <a:tcPr marL="3211" marR="3211" marT="3211" marB="0" anchor="b"/>
                </a:tc>
              </a:tr>
              <a:tr h="102747">
                <a:tc>
                  <a:txBody>
                    <a:bodyPr/>
                    <a:lstStyle/>
                    <a:p>
                      <a:pPr algn="ctr" fontAlgn="b"/>
                      <a:r>
                        <a:rPr lang="mr-IN" sz="600" u="none" strike="noStrike" dirty="0">
                          <a:effectLst/>
                        </a:rPr>
                        <a:t>02/02/17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cs-CZ" sz="600" u="none" strike="noStrike">
                          <a:effectLst/>
                        </a:rPr>
                        <a:t>975</a:t>
                      </a:r>
                      <a:endParaRPr lang="cs-CZ" sz="600" b="0" i="0" u="none" strike="noStrike">
                        <a:solidFill>
                          <a:srgbClr val="000000"/>
                        </a:solidFill>
                        <a:effectLst/>
                        <a:latin typeface="Calibri" charset="0"/>
                      </a:endParaRPr>
                    </a:p>
                  </a:txBody>
                  <a:tcPr marL="3211" marR="3211" marT="3211"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a:effectLst/>
                        </a:rPr>
                        <a:t>0.84</a:t>
                      </a:r>
                      <a:endParaRPr lang="nb-NO"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02/</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cs-CZ" sz="600" u="none" strike="noStrike">
                          <a:effectLst/>
                        </a:rPr>
                        <a:t>975</a:t>
                      </a:r>
                      <a:endParaRPr lang="cs-CZ" sz="600" b="0" i="0" u="none" strike="noStrike">
                        <a:solidFill>
                          <a:srgbClr val="000000"/>
                        </a:solidFill>
                        <a:effectLst/>
                        <a:latin typeface="Calibri" charset="0"/>
                      </a:endParaRPr>
                    </a:p>
                  </a:txBody>
                  <a:tcPr marL="3211" marR="3211" marT="3211"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dirty="0">
                          <a:effectLst/>
                        </a:rPr>
                        <a:t>0.85</a:t>
                      </a:r>
                      <a:endParaRPr lang="nb-NO" sz="600" b="0" i="0" u="none" strike="noStrike" dirty="0">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02/</a:t>
                      </a:r>
                      <a:r>
                        <a:rPr lang="mr-IN" sz="600" u="none" strike="noStrike" dirty="0" smtClean="0">
                          <a:effectLst/>
                        </a:rPr>
                        <a:t>23/17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cs-CZ" sz="600" u="none" strike="noStrike">
                          <a:effectLst/>
                        </a:rPr>
                        <a:t>975</a:t>
                      </a:r>
                      <a:endParaRPr lang="cs-CZ" sz="600" b="0" i="0" u="none" strike="noStrike">
                        <a:solidFill>
                          <a:srgbClr val="000000"/>
                        </a:solidFill>
                        <a:effectLst/>
                        <a:latin typeface="Calibri" charset="0"/>
                      </a:endParaRPr>
                    </a:p>
                  </a:txBody>
                  <a:tcPr marL="3211" marR="3211" marT="3211"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dirty="0">
                          <a:effectLst/>
                        </a:rPr>
                        <a:t>0.85</a:t>
                      </a:r>
                      <a:endParaRPr lang="nb-NO" sz="600" b="0" i="0" u="none" strike="noStrike" dirty="0">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03/</a:t>
                      </a:r>
                      <a:r>
                        <a:rPr lang="mr-IN" sz="600" u="none" strike="noStrike" dirty="0" smtClean="0">
                          <a:effectLst/>
                        </a:rPr>
                        <a:t>03/17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cs-CZ" sz="600" u="none" strike="noStrike">
                          <a:effectLst/>
                        </a:rPr>
                        <a:t>975</a:t>
                      </a:r>
                      <a:endParaRPr lang="cs-CZ" sz="600" b="0" i="0" u="none" strike="noStrike">
                        <a:solidFill>
                          <a:srgbClr val="000000"/>
                        </a:solidFill>
                        <a:effectLst/>
                        <a:latin typeface="Calibri" charset="0"/>
                      </a:endParaRPr>
                    </a:p>
                  </a:txBody>
                  <a:tcPr marL="3211" marR="3211" marT="3211"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a:effectLst/>
                        </a:rPr>
                        <a:t>0.86</a:t>
                      </a:r>
                      <a:endParaRPr lang="nb-NO"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03/</a:t>
                      </a:r>
                      <a:r>
                        <a:rPr lang="mr-IN" sz="600" u="none" strike="noStrike" dirty="0" smtClean="0">
                          <a:effectLst/>
                        </a:rPr>
                        <a:t>08/17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cs-CZ" sz="600" u="none" strike="noStrike">
                          <a:effectLst/>
                        </a:rPr>
                        <a:t>975</a:t>
                      </a:r>
                      <a:endParaRPr lang="cs-CZ" sz="600" b="0" i="0" u="none" strike="noStrike">
                        <a:solidFill>
                          <a:srgbClr val="000000"/>
                        </a:solidFill>
                        <a:effectLst/>
                        <a:latin typeface="Calibri" charset="0"/>
                      </a:endParaRPr>
                    </a:p>
                  </a:txBody>
                  <a:tcPr marL="3211" marR="3211" marT="3211" marB="0" anchor="b"/>
                </a:tc>
                <a:tc>
                  <a:txBody>
                    <a:bodyPr/>
                    <a:lstStyle/>
                    <a:p>
                      <a:pPr algn="ctr" fontAlgn="b"/>
                      <a:r>
                        <a:rPr lang="is-IS" sz="600" u="none" strike="noStrike" dirty="0">
                          <a:effectLst/>
                        </a:rPr>
                        <a:t>27</a:t>
                      </a:r>
                      <a:endParaRPr lang="is-IS" sz="600" b="0" i="0" u="none" strike="noStrike" dirty="0">
                        <a:solidFill>
                          <a:srgbClr val="000000"/>
                        </a:solidFill>
                        <a:effectLst/>
                        <a:latin typeface="Calibri" charset="0"/>
                      </a:endParaRPr>
                    </a:p>
                  </a:txBody>
                  <a:tcPr marL="3211" marR="3211" marT="3211" marB="0" anchor="b"/>
                </a:tc>
                <a:tc>
                  <a:txBody>
                    <a:bodyPr/>
                    <a:lstStyle/>
                    <a:p>
                      <a:pPr algn="ctr" fontAlgn="b"/>
                      <a:r>
                        <a:rPr lang="nb-NO" sz="600" u="none" strike="noStrike">
                          <a:effectLst/>
                        </a:rPr>
                        <a:t>0.85</a:t>
                      </a:r>
                      <a:endParaRPr lang="nb-NO"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03/</a:t>
                      </a:r>
                      <a:r>
                        <a:rPr lang="mr-IN" sz="600" u="none" strike="noStrike" dirty="0" smtClean="0">
                          <a:effectLst/>
                        </a:rPr>
                        <a:t>16/17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cs-CZ" sz="600" u="none" strike="noStrike">
                          <a:effectLst/>
                        </a:rPr>
                        <a:t>975</a:t>
                      </a:r>
                      <a:endParaRPr lang="cs-CZ" sz="600" b="0" i="0" u="none" strike="noStrike">
                        <a:solidFill>
                          <a:srgbClr val="000000"/>
                        </a:solidFill>
                        <a:effectLst/>
                        <a:latin typeface="Calibri" charset="0"/>
                      </a:endParaRPr>
                    </a:p>
                  </a:txBody>
                  <a:tcPr marL="3211" marR="3211" marT="3211" marB="0" anchor="b"/>
                </a:tc>
                <a:tc>
                  <a:txBody>
                    <a:bodyPr/>
                    <a:lstStyle/>
                    <a:p>
                      <a:pPr algn="ctr" fontAlgn="b"/>
                      <a:r>
                        <a:rPr lang="is-IS" sz="600" u="none" strike="noStrike">
                          <a:effectLst/>
                        </a:rPr>
                        <a:t>27</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a:effectLst/>
                        </a:rPr>
                        <a:t>0.86</a:t>
                      </a:r>
                      <a:endParaRPr lang="nb-NO"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03/</a:t>
                      </a:r>
                      <a:r>
                        <a:rPr lang="mr-IN" sz="600" u="none" strike="noStrike" dirty="0" smtClean="0">
                          <a:effectLst/>
                        </a:rPr>
                        <a:t>17/17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cs-CZ" sz="600" u="none" strike="noStrike">
                          <a:effectLst/>
                        </a:rPr>
                        <a:t>1170</a:t>
                      </a:r>
                      <a:endParaRPr lang="cs-CZ" sz="600" b="0" i="0" u="none" strike="noStrike">
                        <a:solidFill>
                          <a:srgbClr val="000000"/>
                        </a:solidFill>
                        <a:effectLst/>
                        <a:latin typeface="Calibri" charset="0"/>
                      </a:endParaRPr>
                    </a:p>
                  </a:txBody>
                  <a:tcPr marL="3211" marR="3211" marT="3211" marB="0" anchor="b"/>
                </a:tc>
                <a:tc>
                  <a:txBody>
                    <a:bodyPr/>
                    <a:lstStyle/>
                    <a:p>
                      <a:pPr algn="ctr" fontAlgn="b"/>
                      <a:r>
                        <a:rPr lang="is-IS" sz="600" u="none" strike="noStrike">
                          <a:effectLst/>
                        </a:rPr>
                        <a:t>37</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fi-FI" sz="600" u="none" strike="noStrike">
                          <a:effectLst/>
                        </a:rPr>
                        <a:t>0.79</a:t>
                      </a:r>
                      <a:endParaRPr lang="fi-FI"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03/</a:t>
                      </a:r>
                      <a:r>
                        <a:rPr lang="mr-IN" sz="600" u="none" strike="noStrike" dirty="0" smtClean="0">
                          <a:effectLst/>
                        </a:rPr>
                        <a:t>24/17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1750</a:t>
                      </a:r>
                      <a:endParaRPr lang="en-US" sz="600" b="0" i="0" u="none" strike="noStrike">
                        <a:solidFill>
                          <a:srgbClr val="000000"/>
                        </a:solidFill>
                        <a:effectLst/>
                        <a:latin typeface="Calibri" charset="0"/>
                      </a:endParaRPr>
                    </a:p>
                  </a:txBody>
                  <a:tcPr marL="3211" marR="3211" marT="3211" marB="0" anchor="b"/>
                </a:tc>
                <a:tc>
                  <a:txBody>
                    <a:bodyPr/>
                    <a:lstStyle/>
                    <a:p>
                      <a:pPr algn="ctr" fontAlgn="b"/>
                      <a:r>
                        <a:rPr lang="en-US" sz="600" u="none" strike="noStrike">
                          <a:effectLst/>
                        </a:rPr>
                        <a:t>50</a:t>
                      </a:r>
                      <a:endParaRPr lang="en-US"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a:effectLst/>
                        </a:rPr>
                        <a:t>0.84</a:t>
                      </a:r>
                      <a:endParaRPr lang="nb-NO"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04/</a:t>
                      </a:r>
                      <a:r>
                        <a:rPr lang="mr-IN" sz="600" u="none" strike="noStrike" dirty="0" smtClean="0">
                          <a:effectLst/>
                        </a:rPr>
                        <a:t>01/17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2090</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uk-UA" sz="600" u="none" strike="noStrike">
                          <a:effectLst/>
                        </a:rPr>
                        <a:t>51</a:t>
                      </a:r>
                      <a:endParaRPr lang="uk-UA" sz="600" b="0" i="0" u="none" strike="noStrike">
                        <a:solidFill>
                          <a:srgbClr val="000000"/>
                        </a:solidFill>
                        <a:effectLst/>
                        <a:latin typeface="Calibri" charset="0"/>
                      </a:endParaRPr>
                    </a:p>
                  </a:txBody>
                  <a:tcPr marL="3211" marR="3211" marT="3211" marB="0" anchor="b"/>
                </a:tc>
                <a:tc>
                  <a:txBody>
                    <a:bodyPr/>
                    <a:lstStyle/>
                    <a:p>
                      <a:pPr algn="ctr" fontAlgn="b"/>
                      <a:r>
                        <a:rPr lang="fi-FI" sz="600" u="none" strike="noStrike">
                          <a:effectLst/>
                        </a:rPr>
                        <a:t>0.79</a:t>
                      </a:r>
                      <a:endParaRPr lang="fi-FI"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04/</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3005</a:t>
                      </a:r>
                      <a:endParaRPr lang="is-IS" sz="600" b="0" i="0" u="none" strike="noStrike">
                        <a:solidFill>
                          <a:srgbClr val="000000"/>
                        </a:solidFill>
                        <a:effectLst/>
                        <a:latin typeface="Calibri" charset="0"/>
                      </a:endParaRPr>
                    </a:p>
                  </a:txBody>
                  <a:tcPr marL="3211" marR="3211" marT="3211" marB="0" anchor="b"/>
                </a:tc>
                <a:tc>
                  <a:txBody>
                    <a:bodyPr/>
                    <a:lstStyle/>
                    <a:p>
                      <a:pPr algn="ctr" fontAlgn="b"/>
                      <a:r>
                        <a:rPr lang="uk-UA" sz="600" u="none" strike="noStrike">
                          <a:effectLst/>
                        </a:rPr>
                        <a:t>51</a:t>
                      </a:r>
                      <a:endParaRPr lang="uk-UA" sz="600" b="0" i="0" u="none" strike="noStrike">
                        <a:solidFill>
                          <a:srgbClr val="000000"/>
                        </a:solidFill>
                        <a:effectLst/>
                        <a:latin typeface="Calibri" charset="0"/>
                      </a:endParaRPr>
                    </a:p>
                  </a:txBody>
                  <a:tcPr marL="3211" marR="3211" marT="3211" marB="0" anchor="b"/>
                </a:tc>
                <a:tc>
                  <a:txBody>
                    <a:bodyPr/>
                    <a:lstStyle/>
                    <a:p>
                      <a:pPr algn="ctr" fontAlgn="b"/>
                      <a:r>
                        <a:rPr lang="it-IT" sz="600" u="none" strike="noStrike">
                          <a:effectLst/>
                        </a:rPr>
                        <a:t>0.89</a:t>
                      </a:r>
                      <a:endParaRPr lang="it-IT"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05/</a:t>
                      </a:r>
                      <a:r>
                        <a:rPr lang="mr-IN" sz="600" u="none" strike="noStrike" dirty="0" smtClean="0">
                          <a:effectLst/>
                        </a:rPr>
                        <a:t>09/17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cs-CZ" sz="600" u="none" strike="noStrike" dirty="0">
                          <a:effectLst/>
                        </a:rPr>
                        <a:t>4495</a:t>
                      </a:r>
                      <a:endParaRPr lang="cs-CZ" sz="600" b="0" i="0" u="none" strike="noStrike" dirty="0">
                        <a:solidFill>
                          <a:srgbClr val="000000"/>
                        </a:solidFill>
                        <a:effectLst/>
                        <a:latin typeface="Calibri" charset="0"/>
                      </a:endParaRPr>
                    </a:p>
                  </a:txBody>
                  <a:tcPr marL="3211" marR="3211" marT="3211" marB="0" anchor="b"/>
                </a:tc>
                <a:tc>
                  <a:txBody>
                    <a:bodyPr/>
                    <a:lstStyle/>
                    <a:p>
                      <a:pPr algn="ctr" fontAlgn="b"/>
                      <a:r>
                        <a:rPr lang="uk-UA" sz="600" u="none" strike="noStrike">
                          <a:effectLst/>
                        </a:rPr>
                        <a:t>51</a:t>
                      </a:r>
                      <a:endParaRPr lang="uk-UA"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a:effectLst/>
                        </a:rPr>
                        <a:t>0.91</a:t>
                      </a:r>
                      <a:endParaRPr lang="nb-NO"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600" u="none" strike="noStrike" dirty="0" smtClean="0">
                          <a:effectLst/>
                        </a:rPr>
                        <a:t>05/</a:t>
                      </a:r>
                      <a:r>
                        <a:rPr lang="mr-IN" sz="600" u="none" strike="noStrike" dirty="0" smtClean="0">
                          <a:effectLst/>
                        </a:rPr>
                        <a:t>31/17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dirty="0">
                          <a:effectLst/>
                        </a:rPr>
                        <a:t>4500</a:t>
                      </a:r>
                      <a:endParaRPr lang="is-IS" sz="600" b="0" i="0" u="none" strike="noStrike" dirty="0">
                        <a:solidFill>
                          <a:srgbClr val="000000"/>
                        </a:solidFill>
                        <a:effectLst/>
                        <a:latin typeface="Calibri" charset="0"/>
                      </a:endParaRPr>
                    </a:p>
                  </a:txBody>
                  <a:tcPr marL="3211" marR="3211" marT="3211" marB="0" anchor="b"/>
                </a:tc>
                <a:tc>
                  <a:txBody>
                    <a:bodyPr/>
                    <a:lstStyle/>
                    <a:p>
                      <a:pPr algn="ctr" fontAlgn="b"/>
                      <a:r>
                        <a:rPr lang="uk-UA" sz="600" u="none" strike="noStrike">
                          <a:effectLst/>
                        </a:rPr>
                        <a:t>51</a:t>
                      </a:r>
                      <a:endParaRPr lang="uk-UA" sz="600" b="0" i="0" u="none" strike="noStrike">
                        <a:solidFill>
                          <a:srgbClr val="000000"/>
                        </a:solidFill>
                        <a:effectLst/>
                        <a:latin typeface="Calibri" charset="0"/>
                      </a:endParaRPr>
                    </a:p>
                  </a:txBody>
                  <a:tcPr marL="3211" marR="3211" marT="3211" marB="0" anchor="b"/>
                </a:tc>
                <a:tc>
                  <a:txBody>
                    <a:bodyPr/>
                    <a:lstStyle/>
                    <a:p>
                      <a:pPr algn="ctr" fontAlgn="b"/>
                      <a:r>
                        <a:rPr lang="nb-NO" sz="600" u="none" strike="noStrike">
                          <a:effectLst/>
                        </a:rPr>
                        <a:t>0.92</a:t>
                      </a:r>
                      <a:endParaRPr lang="nb-NO" sz="600" b="0" i="0" u="none" strike="noStrike">
                        <a:solidFill>
                          <a:srgbClr val="000000"/>
                        </a:solidFill>
                        <a:effectLst/>
                        <a:latin typeface="Calibri" charset="0"/>
                      </a:endParaRPr>
                    </a:p>
                  </a:txBody>
                  <a:tcPr marL="3211" marR="3211" marT="3211" marB="0" anchor="b"/>
                </a:tc>
              </a:tr>
              <a:tr h="102747">
                <a:tc>
                  <a:txBody>
                    <a:bodyPr/>
                    <a:lstStyle/>
                    <a:p>
                      <a:pPr algn="ctr" fontAlgn="b"/>
                      <a:r>
                        <a:rPr lang="en-US" sz="800" b="1" u="none" strike="noStrike" dirty="0" smtClean="0">
                          <a:effectLst/>
                        </a:rPr>
                        <a:t>08/</a:t>
                      </a:r>
                      <a:r>
                        <a:rPr lang="mr-IN" sz="800" b="1" u="none" strike="noStrike" dirty="0" smtClean="0">
                          <a:effectLst/>
                        </a:rPr>
                        <a:t>18/17</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is-IS" sz="800" b="1" u="none" strike="noStrike" dirty="0">
                          <a:effectLst/>
                        </a:rPr>
                        <a:t>4500</a:t>
                      </a:r>
                      <a:endParaRPr lang="is-IS"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uk-UA" sz="800" b="1" u="none" strike="noStrike" dirty="0">
                          <a:effectLst/>
                        </a:rPr>
                        <a:t>51</a:t>
                      </a:r>
                      <a:endParaRPr lang="uk-UA"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nb-NO" sz="800" b="1" u="none" strike="noStrike" dirty="0">
                          <a:effectLst/>
                        </a:rPr>
                        <a:t>0.92</a:t>
                      </a:r>
                      <a:endParaRPr lang="nb-NO" sz="800" b="1" i="0" u="none" strike="noStrike" dirty="0">
                        <a:solidFill>
                          <a:srgbClr val="000000"/>
                        </a:solidFill>
                        <a:effectLst/>
                        <a:latin typeface="Calibri" charset="0"/>
                      </a:endParaRPr>
                    </a:p>
                  </a:txBody>
                  <a:tcPr marL="3211" marR="3211" marT="3211" marB="0" anchor="b">
                    <a:solidFill>
                      <a:schemeClr val="tx2">
                        <a:lumMod val="9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689765690"/>
              </p:ext>
            </p:extLst>
          </p:nvPr>
        </p:nvGraphicFramePr>
        <p:xfrm>
          <a:off x="2762847" y="772371"/>
          <a:ext cx="2175723" cy="1898224"/>
        </p:xfrm>
        <a:graphic>
          <a:graphicData uri="http://schemas.openxmlformats.org/drawingml/2006/table">
            <a:tbl>
              <a:tblPr>
                <a:tableStyleId>{5C22544A-7EE6-4342-B048-85BDC9FD1C3A}</a:tableStyleId>
              </a:tblPr>
              <a:tblGrid>
                <a:gridCol w="543931"/>
                <a:gridCol w="543931"/>
                <a:gridCol w="703730"/>
                <a:gridCol w="384131"/>
              </a:tblGrid>
              <a:tr h="220742">
                <a:tc>
                  <a:txBody>
                    <a:bodyPr/>
                    <a:lstStyle/>
                    <a:p>
                      <a:pPr algn="ctr" fontAlgn="b"/>
                      <a:r>
                        <a:rPr lang="en-US" sz="600" u="none" strike="noStrike">
                          <a:effectLst/>
                        </a:rPr>
                        <a:t>Date</a:t>
                      </a:r>
                      <a:endParaRPr lang="en-US" sz="600" b="0" i="0" u="none" strike="noStrike">
                        <a:solidFill>
                          <a:srgbClr val="000000"/>
                        </a:solidFill>
                        <a:effectLst/>
                        <a:latin typeface="Arial" charset="0"/>
                      </a:endParaRPr>
                    </a:p>
                  </a:txBody>
                  <a:tcPr marL="4271" marR="4271" marT="4270" marB="0" anchor="b"/>
                </a:tc>
                <a:tc>
                  <a:txBody>
                    <a:bodyPr/>
                    <a:lstStyle/>
                    <a:p>
                      <a:pPr algn="ctr" fontAlgn="b"/>
                      <a:r>
                        <a:rPr lang="en-US" sz="600" u="none" strike="noStrike" dirty="0">
                          <a:effectLst/>
                        </a:rPr>
                        <a:t>Dataset size</a:t>
                      </a:r>
                      <a:endParaRPr lang="en-US" sz="600" b="0" i="0" u="none" strike="noStrike" dirty="0">
                        <a:solidFill>
                          <a:srgbClr val="000000"/>
                        </a:solidFill>
                        <a:effectLst/>
                        <a:latin typeface="Arial" charset="0"/>
                      </a:endParaRPr>
                    </a:p>
                  </a:txBody>
                  <a:tcPr marL="4271" marR="4271" marT="4270" marB="0" anchor="b"/>
                </a:tc>
                <a:tc>
                  <a:txBody>
                    <a:bodyPr/>
                    <a:lstStyle/>
                    <a:p>
                      <a:pPr algn="ctr" fontAlgn="b"/>
                      <a:r>
                        <a:rPr lang="en-US" sz="600" u="none" strike="noStrike" dirty="0">
                          <a:effectLst/>
                        </a:rPr>
                        <a:t>Quantity of Classes</a:t>
                      </a:r>
                      <a:endParaRPr lang="en-US" sz="600" b="0" i="0" u="none" strike="noStrike" dirty="0">
                        <a:solidFill>
                          <a:srgbClr val="000000"/>
                        </a:solidFill>
                        <a:effectLst/>
                        <a:latin typeface="Arial" charset="0"/>
                      </a:endParaRPr>
                    </a:p>
                  </a:txBody>
                  <a:tcPr marL="4271" marR="4271" marT="4270" marB="0" anchor="b"/>
                </a:tc>
                <a:tc>
                  <a:txBody>
                    <a:bodyPr/>
                    <a:lstStyle/>
                    <a:p>
                      <a:pPr algn="ctr" fontAlgn="b"/>
                      <a:r>
                        <a:rPr lang="cs-CZ" sz="600" u="none" strike="noStrike" dirty="0">
                          <a:effectLst/>
                        </a:rPr>
                        <a:t> p@1 </a:t>
                      </a:r>
                      <a:endParaRPr lang="cs-CZ" sz="600" b="0" i="0" u="none" strike="noStrike" dirty="0">
                        <a:solidFill>
                          <a:srgbClr val="000000"/>
                        </a:solidFill>
                        <a:effectLst/>
                        <a:latin typeface="Arial" charset="0"/>
                      </a:endParaRPr>
                    </a:p>
                  </a:txBody>
                  <a:tcPr marL="4271" marR="4271" marT="4270" marB="0" anchor="b"/>
                </a:tc>
              </a:tr>
              <a:tr h="101793">
                <a:tc>
                  <a:txBody>
                    <a:bodyPr/>
                    <a:lstStyle/>
                    <a:p>
                      <a:pPr algn="ctr" fontAlgn="b"/>
                      <a:r>
                        <a:rPr lang="en-US" sz="800" b="1" u="none" strike="noStrike" dirty="0" smtClean="0">
                          <a:effectLst/>
                        </a:rPr>
                        <a:t>11/</a:t>
                      </a:r>
                      <a:r>
                        <a:rPr lang="mr-IN" sz="800" b="1" u="none" strike="noStrike" dirty="0" smtClean="0">
                          <a:effectLst/>
                        </a:rPr>
                        <a:t>09/16</a:t>
                      </a:r>
                      <a:endParaRPr lang="mr-IN" sz="800" b="1" i="0" u="none" strike="noStrike" dirty="0">
                        <a:solidFill>
                          <a:srgbClr val="000000"/>
                        </a:solidFill>
                        <a:effectLst/>
                        <a:latin typeface="Calibri" charset="0"/>
                      </a:endParaRPr>
                    </a:p>
                  </a:txBody>
                  <a:tcPr marL="4271" marR="4271" marT="4270" marB="0" anchor="b">
                    <a:solidFill>
                      <a:schemeClr val="tx2">
                        <a:lumMod val="90000"/>
                      </a:schemeClr>
                    </a:solidFill>
                  </a:tcPr>
                </a:tc>
                <a:tc>
                  <a:txBody>
                    <a:bodyPr/>
                    <a:lstStyle/>
                    <a:p>
                      <a:pPr algn="ctr" fontAlgn="b"/>
                      <a:r>
                        <a:rPr lang="is-IS" sz="800" b="1" u="none" strike="noStrike" dirty="0">
                          <a:effectLst/>
                        </a:rPr>
                        <a:t>375</a:t>
                      </a:r>
                      <a:endParaRPr lang="is-IS" sz="800" b="1" i="0" u="none" strike="noStrike" dirty="0">
                        <a:solidFill>
                          <a:srgbClr val="000000"/>
                        </a:solidFill>
                        <a:effectLst/>
                        <a:latin typeface="Calibri" charset="0"/>
                      </a:endParaRPr>
                    </a:p>
                  </a:txBody>
                  <a:tcPr marL="4271" marR="4271" marT="4270" marB="0" anchor="b">
                    <a:solidFill>
                      <a:schemeClr val="tx2">
                        <a:lumMod val="90000"/>
                      </a:schemeClr>
                    </a:solidFill>
                  </a:tcPr>
                </a:tc>
                <a:tc>
                  <a:txBody>
                    <a:bodyPr/>
                    <a:lstStyle/>
                    <a:p>
                      <a:pPr algn="ctr" fontAlgn="b"/>
                      <a:r>
                        <a:rPr lang="en-US" sz="800" b="1" u="none" strike="noStrike" dirty="0">
                          <a:effectLst/>
                        </a:rPr>
                        <a:t>7</a:t>
                      </a:r>
                      <a:endParaRPr lang="en-US" sz="800" b="1" i="0" u="none" strike="noStrike" dirty="0">
                        <a:solidFill>
                          <a:srgbClr val="000000"/>
                        </a:solidFill>
                        <a:effectLst/>
                        <a:latin typeface="Calibri" charset="0"/>
                      </a:endParaRPr>
                    </a:p>
                  </a:txBody>
                  <a:tcPr marL="4271" marR="4271" marT="4270" marB="0" anchor="b">
                    <a:solidFill>
                      <a:schemeClr val="tx2">
                        <a:lumMod val="90000"/>
                      </a:schemeClr>
                    </a:solidFill>
                  </a:tcPr>
                </a:tc>
                <a:tc>
                  <a:txBody>
                    <a:bodyPr/>
                    <a:lstStyle/>
                    <a:p>
                      <a:pPr algn="ctr" fontAlgn="b"/>
                      <a:r>
                        <a:rPr lang="nb-NO" sz="800" b="1" u="none" strike="noStrike" dirty="0">
                          <a:effectLst/>
                        </a:rPr>
                        <a:t>0.61</a:t>
                      </a:r>
                      <a:endParaRPr lang="nb-NO" sz="800" b="1" i="0" u="none" strike="noStrike" dirty="0">
                        <a:solidFill>
                          <a:srgbClr val="000000"/>
                        </a:solidFill>
                        <a:effectLst/>
                        <a:latin typeface="Calibri" charset="0"/>
                      </a:endParaRPr>
                    </a:p>
                  </a:txBody>
                  <a:tcPr marL="4271" marR="4271" marT="4270" marB="0" anchor="b">
                    <a:solidFill>
                      <a:schemeClr val="tx2">
                        <a:lumMod val="90000"/>
                      </a:schemeClr>
                    </a:solidFill>
                  </a:tcPr>
                </a:tc>
              </a:tr>
              <a:tr h="101793">
                <a:tc>
                  <a:txBody>
                    <a:bodyPr/>
                    <a:lstStyle/>
                    <a:p>
                      <a:pPr algn="ctr" fontAlgn="b"/>
                      <a:r>
                        <a:rPr lang="en-US" sz="600" u="none" strike="noStrike" dirty="0" smtClean="0">
                          <a:effectLst/>
                        </a:rPr>
                        <a:t>11/</a:t>
                      </a:r>
                      <a:r>
                        <a:rPr lang="mr-IN" sz="600" u="none" strike="noStrike" dirty="0" smtClean="0">
                          <a:effectLst/>
                        </a:rPr>
                        <a:t>21/16</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en-US" sz="600" u="none" strike="noStrike">
                          <a:effectLst/>
                        </a:rPr>
                        <a:t>915</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en-US" sz="600" u="none" strike="noStrike">
                          <a:effectLst/>
                        </a:rPr>
                        <a:t>7</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0.57</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12/</a:t>
                      </a:r>
                      <a:r>
                        <a:rPr lang="mr-IN" sz="600" u="none" strike="noStrike" dirty="0" smtClean="0">
                          <a:effectLst/>
                        </a:rPr>
                        <a:t>07/16</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cs-CZ" sz="600" u="none" strike="noStrike">
                          <a:effectLst/>
                        </a:rPr>
                        <a:t>1115</a:t>
                      </a:r>
                      <a:endParaRPr lang="cs-CZ" sz="600" b="0" i="0" u="none" strike="noStrike">
                        <a:solidFill>
                          <a:srgbClr val="000000"/>
                        </a:solidFill>
                        <a:effectLst/>
                        <a:latin typeface="Calibri" charset="0"/>
                      </a:endParaRPr>
                    </a:p>
                  </a:txBody>
                  <a:tcPr marL="4271" marR="4271" marT="4270" marB="0" anchor="b"/>
                </a:tc>
                <a:tc>
                  <a:txBody>
                    <a:bodyPr/>
                    <a:lstStyle/>
                    <a:p>
                      <a:pPr algn="ctr" fontAlgn="b"/>
                      <a:r>
                        <a:rPr lang="cs-CZ" sz="600" u="none" strike="noStrike">
                          <a:effectLst/>
                        </a:rPr>
                        <a:t>21</a:t>
                      </a:r>
                      <a:endParaRPr lang="cs-CZ"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0.63</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02/</a:t>
                      </a:r>
                      <a:r>
                        <a:rPr lang="mr-IN" sz="600" u="none" strike="noStrike" dirty="0" smtClean="0">
                          <a:effectLst/>
                        </a:rPr>
                        <a:t>02/17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cs-CZ" sz="600" u="none" strike="noStrike">
                          <a:effectLst/>
                        </a:rPr>
                        <a:t>1215</a:t>
                      </a:r>
                      <a:endParaRPr lang="cs-CZ" sz="600" b="0" i="0" u="none" strike="noStrike">
                        <a:solidFill>
                          <a:srgbClr val="000000"/>
                        </a:solidFill>
                        <a:effectLst/>
                        <a:latin typeface="Calibri" charset="0"/>
                      </a:endParaRPr>
                    </a:p>
                  </a:txBody>
                  <a:tcPr marL="4271" marR="4271" marT="4270" marB="0" anchor="b"/>
                </a:tc>
                <a:tc>
                  <a:txBody>
                    <a:bodyPr/>
                    <a:lstStyle/>
                    <a:p>
                      <a:pPr algn="ctr" fontAlgn="b"/>
                      <a:r>
                        <a:rPr lang="is-IS" sz="600" u="none" strike="noStrike">
                          <a:effectLst/>
                        </a:rPr>
                        <a:t>24</a:t>
                      </a:r>
                      <a:endParaRPr lang="is-I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0.74</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02/</a:t>
                      </a:r>
                      <a:r>
                        <a:rPr lang="mr-IN" sz="600" u="none" strike="noStrike" dirty="0" smtClean="0">
                          <a:effectLst/>
                        </a:rPr>
                        <a:t>18/17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uk-UA" sz="600" u="none" strike="noStrike">
                          <a:effectLst/>
                        </a:rPr>
                        <a:t>1390</a:t>
                      </a:r>
                      <a:endParaRPr lang="uk-UA" sz="600" b="0" i="0" u="none" strike="noStrike">
                        <a:solidFill>
                          <a:srgbClr val="000000"/>
                        </a:solidFill>
                        <a:effectLst/>
                        <a:latin typeface="Calibri" charset="0"/>
                      </a:endParaRPr>
                    </a:p>
                  </a:txBody>
                  <a:tcPr marL="4271" marR="4271" marT="4270" marB="0" anchor="b"/>
                </a:tc>
                <a:tc>
                  <a:txBody>
                    <a:bodyPr/>
                    <a:lstStyle/>
                    <a:p>
                      <a:pPr algn="ctr" fontAlgn="b"/>
                      <a:r>
                        <a:rPr lang="en-US" sz="600" u="none" strike="noStrike">
                          <a:effectLst/>
                        </a:rPr>
                        <a:t>33</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0.72</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02/</a:t>
                      </a:r>
                      <a:r>
                        <a:rPr lang="mr-IN" sz="600" u="none" strike="noStrike" dirty="0" smtClean="0">
                          <a:effectLst/>
                        </a:rPr>
                        <a:t>23/17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uk-UA" sz="600" u="none" strike="noStrike">
                          <a:effectLst/>
                        </a:rPr>
                        <a:t>1395</a:t>
                      </a:r>
                      <a:endParaRPr lang="uk-UA" sz="600" b="0" i="0" u="none" strike="noStrike">
                        <a:solidFill>
                          <a:srgbClr val="000000"/>
                        </a:solidFill>
                        <a:effectLst/>
                        <a:latin typeface="Calibri" charset="0"/>
                      </a:endParaRPr>
                    </a:p>
                  </a:txBody>
                  <a:tcPr marL="4271" marR="4271" marT="4270" marB="0" anchor="b"/>
                </a:tc>
                <a:tc>
                  <a:txBody>
                    <a:bodyPr/>
                    <a:lstStyle/>
                    <a:p>
                      <a:pPr algn="ctr" fontAlgn="b"/>
                      <a:r>
                        <a:rPr lang="ru-RU" sz="600" u="none" strike="noStrike">
                          <a:effectLst/>
                        </a:rPr>
                        <a:t>34</a:t>
                      </a:r>
                      <a:endParaRPr lang="ru-RU"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0.71</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03/</a:t>
                      </a:r>
                      <a:r>
                        <a:rPr lang="mr-IN" sz="600" u="none" strike="noStrike" dirty="0" smtClean="0">
                          <a:effectLst/>
                        </a:rPr>
                        <a:t>03/17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en-US" sz="600" u="none" strike="noStrike">
                          <a:effectLst/>
                        </a:rPr>
                        <a:t>1455</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en-US" sz="600" u="none" strike="noStrike">
                          <a:effectLst/>
                        </a:rPr>
                        <a:t>38</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0.76</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03/</a:t>
                      </a:r>
                      <a:r>
                        <a:rPr lang="mr-IN" sz="600" u="none" strike="noStrike" dirty="0" smtClean="0">
                          <a:effectLst/>
                        </a:rPr>
                        <a:t>08/17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en-US" sz="600" u="none" strike="noStrike">
                          <a:effectLst/>
                        </a:rPr>
                        <a:t>1455</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en-US" sz="600" u="none" strike="noStrike">
                          <a:effectLst/>
                        </a:rPr>
                        <a:t>38</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0.81</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03/</a:t>
                      </a:r>
                      <a:r>
                        <a:rPr lang="mr-IN" sz="600" u="none" strike="noStrike" dirty="0" smtClean="0">
                          <a:effectLst/>
                        </a:rPr>
                        <a:t>16/17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en-US" sz="600" u="none" strike="noStrike">
                          <a:effectLst/>
                        </a:rPr>
                        <a:t>1530</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en-US" sz="600" u="none" strike="noStrike">
                          <a:effectLst/>
                        </a:rPr>
                        <a:t>46</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0.75</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03/</a:t>
                      </a:r>
                      <a:r>
                        <a:rPr lang="mr-IN" sz="600" u="none" strike="noStrike" dirty="0" smtClean="0">
                          <a:effectLst/>
                        </a:rPr>
                        <a:t>17/17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en-US" sz="600" u="none" strike="noStrike">
                          <a:effectLst/>
                        </a:rPr>
                        <a:t>1530</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en-US" sz="600" u="none" strike="noStrike">
                          <a:effectLst/>
                        </a:rPr>
                        <a:t>46</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0.69</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03/</a:t>
                      </a:r>
                      <a:r>
                        <a:rPr lang="mr-IN" sz="600" u="none" strike="noStrike" dirty="0" smtClean="0">
                          <a:effectLst/>
                        </a:rPr>
                        <a:t>24/17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is-IS" sz="600" u="none" strike="noStrike">
                          <a:effectLst/>
                        </a:rPr>
                        <a:t>1840</a:t>
                      </a:r>
                      <a:endParaRPr lang="is-IS" sz="600" b="0" i="0" u="none" strike="noStrike">
                        <a:solidFill>
                          <a:srgbClr val="000000"/>
                        </a:solidFill>
                        <a:effectLst/>
                        <a:latin typeface="Calibri" charset="0"/>
                      </a:endParaRPr>
                    </a:p>
                  </a:txBody>
                  <a:tcPr marL="4271" marR="4271" marT="4270" marB="0" anchor="b"/>
                </a:tc>
                <a:tc>
                  <a:txBody>
                    <a:bodyPr/>
                    <a:lstStyle/>
                    <a:p>
                      <a:pPr algn="ctr" fontAlgn="b"/>
                      <a:r>
                        <a:rPr lang="is-IS" sz="600" u="none" strike="noStrike">
                          <a:effectLst/>
                        </a:rPr>
                        <a:t>48</a:t>
                      </a:r>
                      <a:endParaRPr lang="is-I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0.75</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04/</a:t>
                      </a:r>
                      <a:r>
                        <a:rPr lang="mr-IN" sz="600" u="none" strike="noStrike" dirty="0" smtClean="0">
                          <a:effectLst/>
                        </a:rPr>
                        <a:t>01/17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is-IS" sz="600" u="none" strike="noStrike">
                          <a:effectLst/>
                        </a:rPr>
                        <a:t>1950</a:t>
                      </a:r>
                      <a:endParaRPr lang="is-IS" sz="600" b="0" i="0" u="none" strike="noStrike">
                        <a:solidFill>
                          <a:srgbClr val="000000"/>
                        </a:solidFill>
                        <a:effectLst/>
                        <a:latin typeface="Calibri" charset="0"/>
                      </a:endParaRPr>
                    </a:p>
                  </a:txBody>
                  <a:tcPr marL="4271" marR="4271" marT="4270" marB="0" anchor="b"/>
                </a:tc>
                <a:tc>
                  <a:txBody>
                    <a:bodyPr/>
                    <a:lstStyle/>
                    <a:p>
                      <a:pPr algn="ctr" fontAlgn="b"/>
                      <a:r>
                        <a:rPr lang="is-IS" sz="600" u="none" strike="noStrike">
                          <a:effectLst/>
                        </a:rPr>
                        <a:t>48</a:t>
                      </a:r>
                      <a:endParaRPr lang="is-I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0.75</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04/</a:t>
                      </a:r>
                      <a:r>
                        <a:rPr lang="mr-IN" sz="600" u="none" strike="noStrike" dirty="0" smtClean="0">
                          <a:effectLst/>
                        </a:rPr>
                        <a:t>18/17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is-IS" sz="600" u="none" strike="noStrike">
                          <a:effectLst/>
                        </a:rPr>
                        <a:t>2625</a:t>
                      </a:r>
                      <a:endParaRPr lang="is-IS" sz="600" b="0" i="0" u="none" strike="noStrike">
                        <a:solidFill>
                          <a:srgbClr val="000000"/>
                        </a:solidFill>
                        <a:effectLst/>
                        <a:latin typeface="Calibri" charset="0"/>
                      </a:endParaRPr>
                    </a:p>
                  </a:txBody>
                  <a:tcPr marL="4271" marR="4271" marT="4270" marB="0" anchor="b"/>
                </a:tc>
                <a:tc>
                  <a:txBody>
                    <a:bodyPr/>
                    <a:lstStyle/>
                    <a:p>
                      <a:pPr algn="ctr" fontAlgn="b"/>
                      <a:r>
                        <a:rPr lang="cs-CZ" sz="600" u="none" strike="noStrike">
                          <a:effectLst/>
                        </a:rPr>
                        <a:t>49</a:t>
                      </a:r>
                      <a:endParaRPr lang="cs-CZ"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0.82</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05/</a:t>
                      </a:r>
                      <a:r>
                        <a:rPr lang="mr-IN" sz="600" u="none" strike="noStrike" dirty="0" smtClean="0">
                          <a:effectLst/>
                        </a:rPr>
                        <a:t>09/17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cs-CZ" sz="600" u="none" strike="noStrike">
                          <a:effectLst/>
                        </a:rPr>
                        <a:t>3600</a:t>
                      </a:r>
                      <a:endParaRPr lang="cs-CZ" sz="600" b="0" i="0" u="none" strike="noStrike">
                        <a:solidFill>
                          <a:srgbClr val="000000"/>
                        </a:solidFill>
                        <a:effectLst/>
                        <a:latin typeface="Calibri" charset="0"/>
                      </a:endParaRPr>
                    </a:p>
                  </a:txBody>
                  <a:tcPr marL="4271" marR="4271" marT="4270" marB="0" anchor="b"/>
                </a:tc>
                <a:tc>
                  <a:txBody>
                    <a:bodyPr/>
                    <a:lstStyle/>
                    <a:p>
                      <a:pPr algn="ctr" fontAlgn="b"/>
                      <a:r>
                        <a:rPr lang="en-US" sz="600" u="none" strike="noStrike">
                          <a:effectLst/>
                        </a:rPr>
                        <a:t>50</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0.84</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600" u="none" strike="noStrike" dirty="0" smtClean="0">
                          <a:effectLst/>
                        </a:rPr>
                        <a:t>05/</a:t>
                      </a:r>
                      <a:r>
                        <a:rPr lang="mr-IN" sz="600" u="none" strike="noStrike" dirty="0" smtClean="0">
                          <a:effectLst/>
                        </a:rPr>
                        <a:t>31/17</a:t>
                      </a:r>
                      <a:endParaRPr lang="mr-IN" sz="600" b="0" i="0" u="none" strike="noStrike" dirty="0">
                        <a:solidFill>
                          <a:srgbClr val="000000"/>
                        </a:solidFill>
                        <a:effectLst/>
                        <a:latin typeface="Calibri" charset="0"/>
                      </a:endParaRPr>
                    </a:p>
                  </a:txBody>
                  <a:tcPr marL="4271" marR="4271" marT="4270" marB="0" anchor="b"/>
                </a:tc>
                <a:tc>
                  <a:txBody>
                    <a:bodyPr/>
                    <a:lstStyle/>
                    <a:p>
                      <a:pPr algn="ctr" fontAlgn="b"/>
                      <a:r>
                        <a:rPr lang="is-IS" sz="600" u="none" strike="noStrike">
                          <a:effectLst/>
                        </a:rPr>
                        <a:t>4245</a:t>
                      </a:r>
                      <a:endParaRPr lang="is-IS" sz="600" b="0" i="0" u="none" strike="noStrike">
                        <a:solidFill>
                          <a:srgbClr val="000000"/>
                        </a:solidFill>
                        <a:effectLst/>
                        <a:latin typeface="Calibri" charset="0"/>
                      </a:endParaRPr>
                    </a:p>
                  </a:txBody>
                  <a:tcPr marL="4271" marR="4271" marT="4270" marB="0" anchor="b"/>
                </a:tc>
                <a:tc>
                  <a:txBody>
                    <a:bodyPr/>
                    <a:lstStyle/>
                    <a:p>
                      <a:pPr algn="ctr" fontAlgn="b"/>
                      <a:r>
                        <a:rPr lang="en-US" sz="600" u="none" strike="noStrike">
                          <a:effectLst/>
                        </a:rPr>
                        <a:t>50</a:t>
                      </a:r>
                      <a:endParaRPr lang="en-US" sz="600" b="0" i="0" u="none" strike="noStrike">
                        <a:solidFill>
                          <a:srgbClr val="000000"/>
                        </a:solidFill>
                        <a:effectLst/>
                        <a:latin typeface="Calibri" charset="0"/>
                      </a:endParaRPr>
                    </a:p>
                  </a:txBody>
                  <a:tcPr marL="4271" marR="4271" marT="4270" marB="0" anchor="b"/>
                </a:tc>
                <a:tc>
                  <a:txBody>
                    <a:bodyPr/>
                    <a:lstStyle/>
                    <a:p>
                      <a:pPr algn="ctr" fontAlgn="b"/>
                      <a:r>
                        <a:rPr lang="nb-NO" sz="600" u="none" strike="noStrike">
                          <a:effectLst/>
                        </a:rPr>
                        <a:t>0.88</a:t>
                      </a:r>
                      <a:endParaRPr lang="nb-NO" sz="600" b="0" i="0" u="none" strike="noStrike">
                        <a:solidFill>
                          <a:srgbClr val="000000"/>
                        </a:solidFill>
                        <a:effectLst/>
                        <a:latin typeface="Calibri" charset="0"/>
                      </a:endParaRPr>
                    </a:p>
                  </a:txBody>
                  <a:tcPr marL="4271" marR="4271" marT="4270" marB="0" anchor="b"/>
                </a:tc>
              </a:tr>
              <a:tr h="101793">
                <a:tc>
                  <a:txBody>
                    <a:bodyPr/>
                    <a:lstStyle/>
                    <a:p>
                      <a:pPr algn="ctr" fontAlgn="b"/>
                      <a:r>
                        <a:rPr lang="en-US" sz="800" b="1" u="none" strike="noStrike" dirty="0" smtClean="0">
                          <a:effectLst/>
                        </a:rPr>
                        <a:t>08/</a:t>
                      </a:r>
                      <a:r>
                        <a:rPr lang="mr-IN" sz="800" b="1" u="none" strike="noStrike" dirty="0" smtClean="0">
                          <a:effectLst/>
                        </a:rPr>
                        <a:t>18/17</a:t>
                      </a:r>
                      <a:endParaRPr lang="mr-IN" sz="800" b="1" i="0" u="none" strike="noStrike" dirty="0">
                        <a:solidFill>
                          <a:srgbClr val="000000"/>
                        </a:solidFill>
                        <a:effectLst/>
                        <a:latin typeface="Calibri" charset="0"/>
                      </a:endParaRPr>
                    </a:p>
                  </a:txBody>
                  <a:tcPr marL="4271" marR="4271" marT="4270" marB="0" anchor="b">
                    <a:solidFill>
                      <a:schemeClr val="tx2">
                        <a:lumMod val="90000"/>
                      </a:schemeClr>
                    </a:solidFill>
                  </a:tcPr>
                </a:tc>
                <a:tc>
                  <a:txBody>
                    <a:bodyPr/>
                    <a:lstStyle/>
                    <a:p>
                      <a:pPr algn="ctr" fontAlgn="b"/>
                      <a:r>
                        <a:rPr lang="is-IS" sz="800" b="1" u="none" strike="noStrike" dirty="0">
                          <a:effectLst/>
                        </a:rPr>
                        <a:t>4245</a:t>
                      </a:r>
                      <a:endParaRPr lang="is-IS" sz="800" b="1" i="0" u="none" strike="noStrike" dirty="0">
                        <a:solidFill>
                          <a:srgbClr val="000000"/>
                        </a:solidFill>
                        <a:effectLst/>
                        <a:latin typeface="Calibri" charset="0"/>
                      </a:endParaRPr>
                    </a:p>
                  </a:txBody>
                  <a:tcPr marL="4271" marR="4271" marT="4270" marB="0" anchor="b">
                    <a:solidFill>
                      <a:schemeClr val="tx2">
                        <a:lumMod val="90000"/>
                      </a:schemeClr>
                    </a:solidFill>
                  </a:tcPr>
                </a:tc>
                <a:tc>
                  <a:txBody>
                    <a:bodyPr/>
                    <a:lstStyle/>
                    <a:p>
                      <a:pPr algn="ctr" fontAlgn="b"/>
                      <a:r>
                        <a:rPr lang="en-US" sz="800" b="1" u="none" strike="noStrike" dirty="0">
                          <a:effectLst/>
                        </a:rPr>
                        <a:t>50</a:t>
                      </a:r>
                      <a:endParaRPr lang="en-US" sz="800" b="1" i="0" u="none" strike="noStrike" dirty="0">
                        <a:solidFill>
                          <a:srgbClr val="000000"/>
                        </a:solidFill>
                        <a:effectLst/>
                        <a:latin typeface="Calibri" charset="0"/>
                      </a:endParaRPr>
                    </a:p>
                  </a:txBody>
                  <a:tcPr marL="4271" marR="4271" marT="4270" marB="0" anchor="b">
                    <a:solidFill>
                      <a:schemeClr val="tx2">
                        <a:lumMod val="90000"/>
                      </a:schemeClr>
                    </a:solidFill>
                  </a:tcPr>
                </a:tc>
                <a:tc>
                  <a:txBody>
                    <a:bodyPr/>
                    <a:lstStyle/>
                    <a:p>
                      <a:pPr algn="ctr" fontAlgn="b"/>
                      <a:r>
                        <a:rPr lang="nb-NO" sz="800" b="1" u="none" strike="noStrike" dirty="0">
                          <a:effectLst/>
                        </a:rPr>
                        <a:t>0.88</a:t>
                      </a:r>
                      <a:endParaRPr lang="nb-NO" sz="800" b="1" i="0" u="none" strike="noStrike" dirty="0">
                        <a:solidFill>
                          <a:srgbClr val="000000"/>
                        </a:solidFill>
                        <a:effectLst/>
                        <a:latin typeface="Calibri" charset="0"/>
                      </a:endParaRPr>
                    </a:p>
                  </a:txBody>
                  <a:tcPr marL="4271" marR="4271" marT="4270" marB="0" anchor="b">
                    <a:solidFill>
                      <a:schemeClr val="tx2">
                        <a:lumMod val="90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568203902"/>
              </p:ext>
            </p:extLst>
          </p:nvPr>
        </p:nvGraphicFramePr>
        <p:xfrm>
          <a:off x="5103564" y="780309"/>
          <a:ext cx="2230025" cy="1892421"/>
        </p:xfrm>
        <a:graphic>
          <a:graphicData uri="http://schemas.openxmlformats.org/drawingml/2006/table">
            <a:tbl>
              <a:tblPr>
                <a:tableStyleId>{5C22544A-7EE6-4342-B048-85BDC9FD1C3A}</a:tableStyleId>
              </a:tblPr>
              <a:tblGrid>
                <a:gridCol w="615179"/>
                <a:gridCol w="615179"/>
                <a:gridCol w="732516"/>
                <a:gridCol w="267151"/>
              </a:tblGrid>
              <a:tr h="229867">
                <a:tc>
                  <a:txBody>
                    <a:bodyPr/>
                    <a:lstStyle/>
                    <a:p>
                      <a:pPr algn="ctr" fontAlgn="b"/>
                      <a:r>
                        <a:rPr lang="en-US" sz="600" u="none" strike="noStrike" dirty="0">
                          <a:effectLst/>
                        </a:rPr>
                        <a:t>Date</a:t>
                      </a:r>
                      <a:endParaRPr lang="en-US" sz="600" b="0" i="0" u="none" strike="noStrike" dirty="0">
                        <a:solidFill>
                          <a:srgbClr val="000000"/>
                        </a:solidFill>
                        <a:effectLst/>
                        <a:latin typeface="Arial" charset="0"/>
                      </a:endParaRPr>
                    </a:p>
                  </a:txBody>
                  <a:tcPr marL="4272" marR="4272" marT="4268" marB="0" anchor="b"/>
                </a:tc>
                <a:tc>
                  <a:txBody>
                    <a:bodyPr/>
                    <a:lstStyle/>
                    <a:p>
                      <a:pPr algn="ctr" fontAlgn="b"/>
                      <a:r>
                        <a:rPr lang="en-US" sz="600" u="none" strike="noStrike" dirty="0">
                          <a:effectLst/>
                        </a:rPr>
                        <a:t>Dataset size</a:t>
                      </a:r>
                      <a:endParaRPr lang="en-US" sz="600" b="0" i="0" u="none" strike="noStrike" dirty="0">
                        <a:solidFill>
                          <a:srgbClr val="000000"/>
                        </a:solidFill>
                        <a:effectLst/>
                        <a:latin typeface="Arial" charset="0"/>
                      </a:endParaRPr>
                    </a:p>
                  </a:txBody>
                  <a:tcPr marL="4272" marR="4272" marT="4268" marB="0" anchor="b"/>
                </a:tc>
                <a:tc>
                  <a:txBody>
                    <a:bodyPr/>
                    <a:lstStyle/>
                    <a:p>
                      <a:pPr algn="ctr" fontAlgn="b"/>
                      <a:r>
                        <a:rPr lang="en-US" sz="600" u="none" strike="noStrike" dirty="0">
                          <a:effectLst/>
                        </a:rPr>
                        <a:t>Quantity of Classes</a:t>
                      </a:r>
                      <a:endParaRPr lang="en-US" sz="600" b="0" i="0" u="none" strike="noStrike" dirty="0">
                        <a:solidFill>
                          <a:srgbClr val="000000"/>
                        </a:solidFill>
                        <a:effectLst/>
                        <a:latin typeface="Arial" charset="0"/>
                      </a:endParaRPr>
                    </a:p>
                  </a:txBody>
                  <a:tcPr marL="4272" marR="4272" marT="4268" marB="0" anchor="b"/>
                </a:tc>
                <a:tc>
                  <a:txBody>
                    <a:bodyPr/>
                    <a:lstStyle/>
                    <a:p>
                      <a:pPr algn="ctr" fontAlgn="b"/>
                      <a:r>
                        <a:rPr lang="cs-CZ" sz="600" u="none" strike="noStrike" dirty="0">
                          <a:effectLst/>
                        </a:rPr>
                        <a:t> p@1 </a:t>
                      </a:r>
                      <a:endParaRPr lang="cs-CZ" sz="600" b="0" i="0" u="none" strike="noStrike" dirty="0">
                        <a:solidFill>
                          <a:srgbClr val="000000"/>
                        </a:solidFill>
                        <a:effectLst/>
                        <a:latin typeface="Arial" charset="0"/>
                      </a:endParaRPr>
                    </a:p>
                  </a:txBody>
                  <a:tcPr marL="4272" marR="4272" marT="4268" marB="0" anchor="b"/>
                </a:tc>
              </a:tr>
              <a:tr h="100727">
                <a:tc>
                  <a:txBody>
                    <a:bodyPr/>
                    <a:lstStyle/>
                    <a:p>
                      <a:pPr algn="ctr" fontAlgn="b"/>
                      <a:r>
                        <a:rPr lang="en-US" sz="600" b="0" u="none" strike="noStrike" dirty="0" smtClean="0">
                          <a:effectLst/>
                        </a:rPr>
                        <a:t>11/</a:t>
                      </a:r>
                      <a:r>
                        <a:rPr lang="mr-IN" sz="600" b="0" u="none" strike="noStrike" dirty="0" smtClean="0">
                          <a:effectLst/>
                        </a:rPr>
                        <a:t>09/16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b="0" i="0" u="none" strike="noStrike" dirty="0" smtClean="0">
                          <a:solidFill>
                            <a:schemeClr val="dk1"/>
                          </a:solidFill>
                          <a:effectLst/>
                          <a:latin typeface="+mn-lt"/>
                        </a:rPr>
                        <a:t>NA</a:t>
                      </a:r>
                      <a:endParaRPr lang="en-US" sz="600" b="0" i="0" u="none" strike="noStrike" dirty="0">
                        <a:solidFill>
                          <a:srgbClr val="000000"/>
                        </a:solidFill>
                        <a:effectLst/>
                        <a:latin typeface="Calibri" charset="0"/>
                      </a:endParaRPr>
                    </a:p>
                  </a:txBody>
                  <a:tcPr marL="4272" marR="4272" marT="4268" marB="0" anchor="b"/>
                </a:tc>
                <a:tc>
                  <a:txBody>
                    <a:bodyPr/>
                    <a:lstStyle/>
                    <a:p>
                      <a:pPr algn="ctr" fontAlgn="b"/>
                      <a:r>
                        <a:rPr lang="en-US" sz="600" u="none" strike="noStrike">
                          <a:effectLst/>
                        </a:rPr>
                        <a:t>NA</a:t>
                      </a:r>
                      <a:endParaRPr lang="en-US" sz="600" b="0" i="0" u="none" strike="noStrike">
                        <a:solidFill>
                          <a:srgbClr val="000000"/>
                        </a:solidFill>
                        <a:effectLst/>
                        <a:latin typeface="Calibri" charset="0"/>
                      </a:endParaRPr>
                    </a:p>
                  </a:txBody>
                  <a:tcPr marL="4272" marR="4272" marT="4268" marB="0" anchor="b"/>
                </a:tc>
                <a:tc>
                  <a:txBody>
                    <a:bodyPr/>
                    <a:lstStyle/>
                    <a:p>
                      <a:pPr algn="ctr" fontAlgn="b"/>
                      <a:r>
                        <a:rPr lang="en-US" sz="600" u="none" strike="noStrike" dirty="0">
                          <a:effectLst/>
                        </a:rPr>
                        <a:t>NA</a:t>
                      </a:r>
                      <a:endParaRPr lang="en-US"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11/</a:t>
                      </a:r>
                      <a:r>
                        <a:rPr lang="mr-IN" sz="600" u="none" strike="noStrike" dirty="0" smtClean="0">
                          <a:effectLst/>
                        </a:rPr>
                        <a:t>21/16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b="0" i="0" u="none" strike="noStrike" dirty="0" smtClean="0">
                          <a:solidFill>
                            <a:schemeClr val="dk1"/>
                          </a:solidFill>
                          <a:effectLst/>
                          <a:latin typeface="+mn-lt"/>
                        </a:rPr>
                        <a:t>NA</a:t>
                      </a:r>
                      <a:endParaRPr lang="en-US" sz="600" b="0" i="0" u="none" strike="noStrike" dirty="0">
                        <a:solidFill>
                          <a:srgbClr val="000000"/>
                        </a:solidFill>
                        <a:effectLst/>
                        <a:latin typeface="Calibri" charset="0"/>
                      </a:endParaRPr>
                    </a:p>
                  </a:txBody>
                  <a:tcPr marL="4272" marR="4272" marT="4268" marB="0" anchor="b"/>
                </a:tc>
                <a:tc>
                  <a:txBody>
                    <a:bodyPr/>
                    <a:lstStyle/>
                    <a:p>
                      <a:pPr algn="ctr" fontAlgn="b"/>
                      <a:r>
                        <a:rPr lang="en-US" sz="600" u="none" strike="noStrike" dirty="0">
                          <a:effectLst/>
                        </a:rPr>
                        <a:t>NA</a:t>
                      </a:r>
                      <a:endParaRPr lang="en-US" sz="600" b="0" i="0" u="none" strike="noStrike" dirty="0">
                        <a:solidFill>
                          <a:srgbClr val="000000"/>
                        </a:solidFill>
                        <a:effectLst/>
                        <a:latin typeface="Calibri" charset="0"/>
                      </a:endParaRPr>
                    </a:p>
                  </a:txBody>
                  <a:tcPr marL="4272" marR="4272" marT="4268" marB="0" anchor="b"/>
                </a:tc>
                <a:tc>
                  <a:txBody>
                    <a:bodyPr/>
                    <a:lstStyle/>
                    <a:p>
                      <a:pPr algn="ctr" fontAlgn="b"/>
                      <a:r>
                        <a:rPr lang="en-US" sz="600" u="none" strike="noStrike" dirty="0">
                          <a:effectLst/>
                        </a:rPr>
                        <a:t>NA</a:t>
                      </a:r>
                      <a:endParaRPr lang="en-US"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12/</a:t>
                      </a:r>
                      <a:r>
                        <a:rPr lang="mr-IN" sz="600" u="none" strike="noStrike" dirty="0" smtClean="0">
                          <a:effectLst/>
                        </a:rPr>
                        <a:t>07/16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b="0" i="0" u="none" strike="noStrike" dirty="0" smtClean="0">
                          <a:solidFill>
                            <a:schemeClr val="dk1"/>
                          </a:solidFill>
                          <a:effectLst/>
                          <a:latin typeface="+mn-lt"/>
                        </a:rPr>
                        <a:t>NA</a:t>
                      </a:r>
                      <a:endParaRPr lang="en-US" sz="600" b="0" i="0" u="none" strike="noStrike" dirty="0">
                        <a:solidFill>
                          <a:srgbClr val="000000"/>
                        </a:solidFill>
                        <a:effectLst/>
                        <a:latin typeface="Calibri" charset="0"/>
                      </a:endParaRPr>
                    </a:p>
                  </a:txBody>
                  <a:tcPr marL="4272" marR="4272" marT="4268" marB="0" anchor="b"/>
                </a:tc>
                <a:tc>
                  <a:txBody>
                    <a:bodyPr/>
                    <a:lstStyle/>
                    <a:p>
                      <a:pPr algn="ctr" fontAlgn="b"/>
                      <a:r>
                        <a:rPr lang="en-US" sz="600" u="none" strike="noStrike">
                          <a:effectLst/>
                        </a:rPr>
                        <a:t>NA</a:t>
                      </a:r>
                      <a:endParaRPr lang="en-US" sz="600" b="0" i="0" u="none" strike="noStrike">
                        <a:solidFill>
                          <a:srgbClr val="000000"/>
                        </a:solidFill>
                        <a:effectLst/>
                        <a:latin typeface="Calibri" charset="0"/>
                      </a:endParaRPr>
                    </a:p>
                  </a:txBody>
                  <a:tcPr marL="4272" marR="4272" marT="4268" marB="0" anchor="b"/>
                </a:tc>
                <a:tc>
                  <a:txBody>
                    <a:bodyPr/>
                    <a:lstStyle/>
                    <a:p>
                      <a:pPr algn="ctr" fontAlgn="b"/>
                      <a:r>
                        <a:rPr lang="en-US" sz="600" u="none" strike="noStrike" dirty="0">
                          <a:effectLst/>
                        </a:rPr>
                        <a:t>NA</a:t>
                      </a:r>
                      <a:endParaRPr lang="en-US"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mr-IN" sz="800" b="1" u="none" strike="noStrike" dirty="0">
                          <a:effectLst/>
                        </a:rPr>
                        <a:t>02/02/17</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is-IS" sz="800" b="1" u="none" strike="noStrike" dirty="0">
                          <a:effectLst/>
                        </a:rPr>
                        <a:t>195</a:t>
                      </a:r>
                      <a:endParaRPr lang="is-IS" sz="800" b="1" i="0" u="none" strike="noStrike" dirty="0">
                        <a:solidFill>
                          <a:srgbClr val="000000"/>
                        </a:solidFill>
                        <a:effectLst/>
                        <a:latin typeface="Calibri" charset="0"/>
                      </a:endParaRPr>
                    </a:p>
                  </a:txBody>
                  <a:tcPr marL="4272" marR="4272" marT="4268" marB="0" anchor="b">
                    <a:solidFill>
                      <a:schemeClr val="tx2">
                        <a:lumMod val="90000"/>
                      </a:schemeClr>
                    </a:solidFill>
                  </a:tcPr>
                </a:tc>
                <a:tc>
                  <a:txBody>
                    <a:bodyPr/>
                    <a:lstStyle/>
                    <a:p>
                      <a:pPr algn="ctr" fontAlgn="b"/>
                      <a:r>
                        <a:rPr lang="en-US" sz="800" b="1" u="none" strike="noStrike" dirty="0">
                          <a:effectLst/>
                        </a:rPr>
                        <a:t>15</a:t>
                      </a:r>
                      <a:endParaRPr lang="en-US" sz="800" b="1" i="0" u="none" strike="noStrike" dirty="0">
                        <a:solidFill>
                          <a:srgbClr val="000000"/>
                        </a:solidFill>
                        <a:effectLst/>
                        <a:latin typeface="Calibri" charset="0"/>
                      </a:endParaRPr>
                    </a:p>
                  </a:txBody>
                  <a:tcPr marL="4272" marR="4272" marT="4268" marB="0" anchor="b">
                    <a:solidFill>
                      <a:schemeClr val="tx2">
                        <a:lumMod val="90000"/>
                      </a:schemeClr>
                    </a:solidFill>
                  </a:tcPr>
                </a:tc>
                <a:tc>
                  <a:txBody>
                    <a:bodyPr/>
                    <a:lstStyle/>
                    <a:p>
                      <a:pPr algn="ctr" fontAlgn="b"/>
                      <a:r>
                        <a:rPr lang="nb-NO" sz="800" b="1" u="none" strike="noStrike" dirty="0">
                          <a:effectLst/>
                        </a:rPr>
                        <a:t>0.51</a:t>
                      </a:r>
                      <a:endParaRPr lang="nb-NO" sz="800" b="1" i="0" u="none" strike="noStrike" dirty="0">
                        <a:solidFill>
                          <a:srgbClr val="000000"/>
                        </a:solidFill>
                        <a:effectLst/>
                        <a:latin typeface="Calibri" charset="0"/>
                      </a:endParaRPr>
                    </a:p>
                  </a:txBody>
                  <a:tcPr marL="4272" marR="4272" marT="4268" marB="0" anchor="b">
                    <a:solidFill>
                      <a:schemeClr val="tx2">
                        <a:lumMod val="90000"/>
                      </a:schemeClr>
                    </a:solidFill>
                  </a:tcPr>
                </a:tc>
              </a:tr>
              <a:tr h="100727">
                <a:tc>
                  <a:txBody>
                    <a:bodyPr/>
                    <a:lstStyle/>
                    <a:p>
                      <a:pPr algn="ctr" fontAlgn="b"/>
                      <a:r>
                        <a:rPr lang="en-US" sz="600" u="none" strike="noStrike" dirty="0" smtClean="0">
                          <a:effectLst/>
                        </a:rPr>
                        <a:t>02/</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340</a:t>
                      </a:r>
                      <a:endParaRPr lang="ru-RU" sz="600" b="0" i="0" u="none" strike="noStrike">
                        <a:solidFill>
                          <a:srgbClr val="000000"/>
                        </a:solidFill>
                        <a:effectLst/>
                        <a:latin typeface="Calibri" charset="0"/>
                      </a:endParaRPr>
                    </a:p>
                  </a:txBody>
                  <a:tcPr marL="4272" marR="4272" marT="4268"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0.65</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02/</a:t>
                      </a:r>
                      <a:r>
                        <a:rPr lang="mr-IN" sz="600" u="none" strike="noStrike" dirty="0" smtClean="0">
                          <a:effectLst/>
                        </a:rPr>
                        <a:t>23/17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340</a:t>
                      </a:r>
                      <a:endParaRPr lang="ru-RU" sz="600" b="0" i="0" u="none" strike="noStrike">
                        <a:solidFill>
                          <a:srgbClr val="000000"/>
                        </a:solidFill>
                        <a:effectLst/>
                        <a:latin typeface="Calibri" charset="0"/>
                      </a:endParaRPr>
                    </a:p>
                  </a:txBody>
                  <a:tcPr marL="4272" marR="4272" marT="4268"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0.52</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03/</a:t>
                      </a:r>
                      <a:r>
                        <a:rPr lang="mr-IN" sz="600" u="none" strike="noStrike" dirty="0" smtClean="0">
                          <a:effectLst/>
                        </a:rPr>
                        <a:t>03/17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340</a:t>
                      </a:r>
                      <a:endParaRPr lang="ru-RU" sz="600" b="0" i="0" u="none" strike="noStrike">
                        <a:solidFill>
                          <a:srgbClr val="000000"/>
                        </a:solidFill>
                        <a:effectLst/>
                        <a:latin typeface="Calibri" charset="0"/>
                      </a:endParaRPr>
                    </a:p>
                  </a:txBody>
                  <a:tcPr marL="4272" marR="4272" marT="4268"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0.60</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03/</a:t>
                      </a:r>
                      <a:r>
                        <a:rPr lang="mr-IN" sz="600" u="none" strike="noStrike" dirty="0" smtClean="0">
                          <a:effectLst/>
                        </a:rPr>
                        <a:t>08/17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340</a:t>
                      </a:r>
                      <a:endParaRPr lang="ru-RU" sz="600" b="0" i="0" u="none" strike="noStrike">
                        <a:solidFill>
                          <a:srgbClr val="000000"/>
                        </a:solidFill>
                        <a:effectLst/>
                        <a:latin typeface="Calibri" charset="0"/>
                      </a:endParaRPr>
                    </a:p>
                  </a:txBody>
                  <a:tcPr marL="4272" marR="4272" marT="4268"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0.47</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03/</a:t>
                      </a:r>
                      <a:r>
                        <a:rPr lang="mr-IN" sz="600" u="none" strike="noStrike" dirty="0" smtClean="0">
                          <a:effectLst/>
                        </a:rPr>
                        <a:t>16/17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340</a:t>
                      </a:r>
                      <a:endParaRPr lang="ru-RU" sz="600" b="0" i="0" u="none" strike="noStrike">
                        <a:solidFill>
                          <a:srgbClr val="000000"/>
                        </a:solidFill>
                        <a:effectLst/>
                        <a:latin typeface="Calibri" charset="0"/>
                      </a:endParaRPr>
                    </a:p>
                  </a:txBody>
                  <a:tcPr marL="4272" marR="4272" marT="4268"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0.51</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03/</a:t>
                      </a:r>
                      <a:r>
                        <a:rPr lang="mr-IN" sz="600" u="none" strike="noStrike" dirty="0" smtClean="0">
                          <a:effectLst/>
                        </a:rPr>
                        <a:t>17/17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340</a:t>
                      </a:r>
                      <a:endParaRPr lang="ru-RU" sz="600" b="0" i="0" u="none" strike="noStrike">
                        <a:solidFill>
                          <a:srgbClr val="000000"/>
                        </a:solidFill>
                        <a:effectLst/>
                        <a:latin typeface="Calibri" charset="0"/>
                      </a:endParaRPr>
                    </a:p>
                  </a:txBody>
                  <a:tcPr marL="4272" marR="4272" marT="4268"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0.46</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03/</a:t>
                      </a:r>
                      <a:r>
                        <a:rPr lang="mr-IN" sz="600" u="none" strike="noStrike" dirty="0" smtClean="0">
                          <a:effectLst/>
                        </a:rPr>
                        <a:t>24/17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815</a:t>
                      </a:r>
                      <a:endParaRPr lang="en-US" sz="600" b="0" i="0" u="none" strike="noStrike">
                        <a:solidFill>
                          <a:srgbClr val="000000"/>
                        </a:solidFill>
                        <a:effectLst/>
                        <a:latin typeface="Calibri" charset="0"/>
                      </a:endParaRPr>
                    </a:p>
                  </a:txBody>
                  <a:tcPr marL="4272" marR="4272" marT="4268" marB="0" anchor="b"/>
                </a:tc>
                <a:tc>
                  <a:txBody>
                    <a:bodyPr/>
                    <a:lstStyle/>
                    <a:p>
                      <a:pPr algn="ctr" fontAlgn="b"/>
                      <a:r>
                        <a:rPr lang="uk-UA" sz="600" u="none" strike="noStrike">
                          <a:effectLst/>
                        </a:rPr>
                        <a:t>39</a:t>
                      </a:r>
                      <a:endParaRPr lang="uk-UA"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0.71</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04/</a:t>
                      </a:r>
                      <a:r>
                        <a:rPr lang="mr-IN" sz="600" u="none" strike="noStrike" dirty="0" smtClean="0">
                          <a:effectLst/>
                        </a:rPr>
                        <a:t>01/17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1105</a:t>
                      </a:r>
                      <a:endParaRPr lang="is-IS" sz="600" b="0" i="0" u="none" strike="noStrike">
                        <a:solidFill>
                          <a:srgbClr val="000000"/>
                        </a:solidFill>
                        <a:effectLst/>
                        <a:latin typeface="Calibri" charset="0"/>
                      </a:endParaRPr>
                    </a:p>
                  </a:txBody>
                  <a:tcPr marL="4272" marR="4272" marT="4268" marB="0" anchor="b"/>
                </a:tc>
                <a:tc>
                  <a:txBody>
                    <a:bodyPr/>
                    <a:lstStyle/>
                    <a:p>
                      <a:pPr algn="ctr" fontAlgn="b"/>
                      <a:r>
                        <a:rPr lang="en-US" sz="600" u="none" strike="noStrike">
                          <a:effectLst/>
                        </a:rPr>
                        <a:t>44</a:t>
                      </a:r>
                      <a:endParaRPr lang="en-US"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0.72</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04/</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2750</a:t>
                      </a:r>
                      <a:endParaRPr lang="is-IS" sz="600" b="0" i="0" u="none" strike="noStrike">
                        <a:solidFill>
                          <a:srgbClr val="000000"/>
                        </a:solidFill>
                        <a:effectLst/>
                        <a:latin typeface="Calibri" charset="0"/>
                      </a:endParaRPr>
                    </a:p>
                  </a:txBody>
                  <a:tcPr marL="4272" marR="4272" marT="4268" marB="0" anchor="b"/>
                </a:tc>
                <a:tc>
                  <a:txBody>
                    <a:bodyPr/>
                    <a:lstStyle/>
                    <a:p>
                      <a:pPr algn="ctr" fontAlgn="b"/>
                      <a:r>
                        <a:rPr lang="en-US" sz="600" u="none" strike="noStrike">
                          <a:effectLst/>
                        </a:rPr>
                        <a:t>46</a:t>
                      </a:r>
                      <a:endParaRPr lang="en-US"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0.85</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05/</a:t>
                      </a:r>
                      <a:r>
                        <a:rPr lang="mr-IN" sz="600" u="none" strike="noStrike" dirty="0" smtClean="0">
                          <a:effectLst/>
                        </a:rPr>
                        <a:t>09/17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3460</a:t>
                      </a:r>
                      <a:endParaRPr lang="ru-RU" sz="600" b="0" i="0" u="none" strike="noStrike">
                        <a:solidFill>
                          <a:srgbClr val="000000"/>
                        </a:solidFill>
                        <a:effectLst/>
                        <a:latin typeface="Calibri" charset="0"/>
                      </a:endParaRPr>
                    </a:p>
                  </a:txBody>
                  <a:tcPr marL="4272" marR="4272" marT="4268" marB="0" anchor="b"/>
                </a:tc>
                <a:tc>
                  <a:txBody>
                    <a:bodyPr/>
                    <a:lstStyle/>
                    <a:p>
                      <a:pPr algn="ctr" fontAlgn="b"/>
                      <a:r>
                        <a:rPr lang="en-US" sz="600" u="none" strike="noStrike">
                          <a:effectLst/>
                        </a:rPr>
                        <a:t>46</a:t>
                      </a:r>
                      <a:endParaRPr lang="en-US" sz="600" b="0" i="0" u="none" strike="noStrike">
                        <a:solidFill>
                          <a:srgbClr val="000000"/>
                        </a:solidFill>
                        <a:effectLst/>
                        <a:latin typeface="Calibri" charset="0"/>
                      </a:endParaRPr>
                    </a:p>
                  </a:txBody>
                  <a:tcPr marL="4272" marR="4272" marT="4268" marB="0" anchor="b"/>
                </a:tc>
                <a:tc>
                  <a:txBody>
                    <a:bodyPr/>
                    <a:lstStyle/>
                    <a:p>
                      <a:pPr algn="ctr" fontAlgn="b"/>
                      <a:r>
                        <a:rPr lang="nb-NO" sz="600" u="none" strike="noStrike" dirty="0">
                          <a:effectLst/>
                        </a:rPr>
                        <a:t>0.88</a:t>
                      </a:r>
                      <a:endParaRPr lang="nb-NO"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600" u="none" strike="noStrike" dirty="0" smtClean="0">
                          <a:effectLst/>
                        </a:rPr>
                        <a:t>05/</a:t>
                      </a:r>
                      <a:r>
                        <a:rPr lang="mr-IN" sz="600" u="none" strike="noStrike" dirty="0" smtClean="0">
                          <a:effectLst/>
                        </a:rPr>
                        <a:t>31/17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4535</a:t>
                      </a:r>
                      <a:endParaRPr lang="en-US" sz="600" b="0" i="0" u="none" strike="noStrike">
                        <a:solidFill>
                          <a:srgbClr val="000000"/>
                        </a:solidFill>
                        <a:effectLst/>
                        <a:latin typeface="Calibri" charset="0"/>
                      </a:endParaRPr>
                    </a:p>
                  </a:txBody>
                  <a:tcPr marL="4272" marR="4272" marT="4268" marB="0" anchor="b"/>
                </a:tc>
                <a:tc>
                  <a:txBody>
                    <a:bodyPr/>
                    <a:lstStyle/>
                    <a:p>
                      <a:pPr algn="ctr" fontAlgn="b"/>
                      <a:r>
                        <a:rPr lang="en-US" sz="600" u="none" strike="noStrike">
                          <a:effectLst/>
                        </a:rPr>
                        <a:t>64</a:t>
                      </a:r>
                      <a:endParaRPr lang="en-US" sz="600" b="0" i="0" u="none" strike="noStrike">
                        <a:solidFill>
                          <a:srgbClr val="000000"/>
                        </a:solidFill>
                        <a:effectLst/>
                        <a:latin typeface="Calibri" charset="0"/>
                      </a:endParaRPr>
                    </a:p>
                  </a:txBody>
                  <a:tcPr marL="4272" marR="4272" marT="4268" marB="0" anchor="b"/>
                </a:tc>
                <a:tc>
                  <a:txBody>
                    <a:bodyPr/>
                    <a:lstStyle/>
                    <a:p>
                      <a:pPr algn="ctr" fontAlgn="b"/>
                      <a:r>
                        <a:rPr lang="it-IT" sz="600" u="none" strike="noStrike" dirty="0">
                          <a:effectLst/>
                        </a:rPr>
                        <a:t>0.89</a:t>
                      </a:r>
                      <a:endParaRPr lang="it-IT" sz="600" b="0" i="0" u="none" strike="noStrike" dirty="0">
                        <a:solidFill>
                          <a:srgbClr val="000000"/>
                        </a:solidFill>
                        <a:effectLst/>
                        <a:latin typeface="Calibri" charset="0"/>
                      </a:endParaRPr>
                    </a:p>
                  </a:txBody>
                  <a:tcPr marL="4272" marR="4272" marT="4268" marB="0" anchor="b"/>
                </a:tc>
              </a:tr>
              <a:tr h="100727">
                <a:tc>
                  <a:txBody>
                    <a:bodyPr/>
                    <a:lstStyle/>
                    <a:p>
                      <a:pPr algn="ctr" fontAlgn="b"/>
                      <a:r>
                        <a:rPr lang="en-US" sz="800" b="1" u="none" strike="noStrike" dirty="0" smtClean="0">
                          <a:effectLst/>
                        </a:rPr>
                        <a:t>08/</a:t>
                      </a:r>
                      <a:r>
                        <a:rPr lang="mr-IN" sz="800" b="1" u="none" strike="noStrike" dirty="0" smtClean="0">
                          <a:effectLst/>
                        </a:rPr>
                        <a:t>18/17</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en-US" sz="800" b="1" u="none" strike="noStrike" dirty="0">
                          <a:effectLst/>
                        </a:rPr>
                        <a:t>4540</a:t>
                      </a:r>
                      <a:endParaRPr lang="en-US" sz="800" b="1" i="0" u="none" strike="noStrike" dirty="0">
                        <a:solidFill>
                          <a:srgbClr val="000000"/>
                        </a:solidFill>
                        <a:effectLst/>
                        <a:latin typeface="Calibri" charset="0"/>
                      </a:endParaRPr>
                    </a:p>
                  </a:txBody>
                  <a:tcPr marL="4272" marR="4272" marT="4268" marB="0" anchor="b">
                    <a:solidFill>
                      <a:schemeClr val="tx2">
                        <a:lumMod val="90000"/>
                      </a:schemeClr>
                    </a:solidFill>
                  </a:tcPr>
                </a:tc>
                <a:tc>
                  <a:txBody>
                    <a:bodyPr/>
                    <a:lstStyle/>
                    <a:p>
                      <a:pPr algn="ctr" fontAlgn="b"/>
                      <a:r>
                        <a:rPr lang="en-US" sz="800" b="1" u="none" strike="noStrike" dirty="0">
                          <a:effectLst/>
                        </a:rPr>
                        <a:t>64</a:t>
                      </a:r>
                      <a:endParaRPr lang="en-US" sz="800" b="1" i="0" u="none" strike="noStrike" dirty="0">
                        <a:solidFill>
                          <a:srgbClr val="000000"/>
                        </a:solidFill>
                        <a:effectLst/>
                        <a:latin typeface="Calibri" charset="0"/>
                      </a:endParaRPr>
                    </a:p>
                  </a:txBody>
                  <a:tcPr marL="4272" marR="4272" marT="4268" marB="0" anchor="b">
                    <a:solidFill>
                      <a:schemeClr val="tx2">
                        <a:lumMod val="90000"/>
                      </a:schemeClr>
                    </a:solidFill>
                  </a:tcPr>
                </a:tc>
                <a:tc>
                  <a:txBody>
                    <a:bodyPr/>
                    <a:lstStyle/>
                    <a:p>
                      <a:pPr algn="ctr" fontAlgn="b"/>
                      <a:r>
                        <a:rPr lang="fi-FI" sz="800" b="1" u="none" strike="noStrike" dirty="0">
                          <a:effectLst/>
                        </a:rPr>
                        <a:t>0.87</a:t>
                      </a:r>
                      <a:endParaRPr lang="fi-FI" sz="800" b="1" i="0" u="none" strike="noStrike" dirty="0">
                        <a:solidFill>
                          <a:srgbClr val="000000"/>
                        </a:solidFill>
                        <a:effectLst/>
                        <a:latin typeface="Calibri" charset="0"/>
                      </a:endParaRPr>
                    </a:p>
                  </a:txBody>
                  <a:tcPr marL="4272" marR="4272" marT="4268" marB="0" anchor="b">
                    <a:solidFill>
                      <a:schemeClr val="tx2">
                        <a:lumMod val="90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149264394"/>
              </p:ext>
            </p:extLst>
          </p:nvPr>
        </p:nvGraphicFramePr>
        <p:xfrm>
          <a:off x="410050" y="2995893"/>
          <a:ext cx="2246312" cy="2002598"/>
        </p:xfrm>
        <a:graphic>
          <a:graphicData uri="http://schemas.openxmlformats.org/drawingml/2006/table">
            <a:tbl>
              <a:tblPr>
                <a:tableStyleId>{5C22544A-7EE6-4342-B048-85BDC9FD1C3A}</a:tableStyleId>
              </a:tblPr>
              <a:tblGrid>
                <a:gridCol w="561578"/>
                <a:gridCol w="561578"/>
                <a:gridCol w="705198"/>
                <a:gridCol w="417958"/>
              </a:tblGrid>
              <a:tr h="200030">
                <a:tc>
                  <a:txBody>
                    <a:bodyPr/>
                    <a:lstStyle/>
                    <a:p>
                      <a:pPr algn="ctr" fontAlgn="b"/>
                      <a:r>
                        <a:rPr lang="en-US" sz="600" u="none" strike="noStrike" dirty="0">
                          <a:effectLst/>
                        </a:rPr>
                        <a:t>Date</a:t>
                      </a:r>
                      <a:endParaRPr lang="en-US" sz="600" b="0" i="0" u="none" strike="noStrike" dirty="0">
                        <a:solidFill>
                          <a:srgbClr val="000000"/>
                        </a:solidFill>
                        <a:effectLst/>
                        <a:latin typeface="Arial" charset="0"/>
                      </a:endParaRPr>
                    </a:p>
                  </a:txBody>
                  <a:tcPr marL="4270" marR="4270" marT="4268" marB="0" anchor="b"/>
                </a:tc>
                <a:tc>
                  <a:txBody>
                    <a:bodyPr/>
                    <a:lstStyle/>
                    <a:p>
                      <a:pPr algn="ctr" fontAlgn="b"/>
                      <a:r>
                        <a:rPr lang="en-US" sz="600" u="none" strike="noStrike" dirty="0">
                          <a:effectLst/>
                        </a:rPr>
                        <a:t>Dataset size</a:t>
                      </a:r>
                      <a:endParaRPr lang="en-US" sz="600" b="0" i="0" u="none" strike="noStrike" dirty="0">
                        <a:solidFill>
                          <a:srgbClr val="000000"/>
                        </a:solidFill>
                        <a:effectLst/>
                        <a:latin typeface="Arial" charset="0"/>
                      </a:endParaRPr>
                    </a:p>
                  </a:txBody>
                  <a:tcPr marL="4270" marR="4270" marT="4268" marB="0" anchor="b"/>
                </a:tc>
                <a:tc>
                  <a:txBody>
                    <a:bodyPr/>
                    <a:lstStyle/>
                    <a:p>
                      <a:pPr algn="ctr" fontAlgn="b"/>
                      <a:r>
                        <a:rPr lang="en-US" sz="600" u="none" strike="noStrike" dirty="0">
                          <a:effectLst/>
                        </a:rPr>
                        <a:t>Quantity of Classes</a:t>
                      </a:r>
                      <a:endParaRPr lang="en-US" sz="600" b="0" i="0" u="none" strike="noStrike" dirty="0">
                        <a:solidFill>
                          <a:srgbClr val="000000"/>
                        </a:solidFill>
                        <a:effectLst/>
                        <a:latin typeface="Arial" charset="0"/>
                      </a:endParaRPr>
                    </a:p>
                  </a:txBody>
                  <a:tcPr marL="4270" marR="4270" marT="4268" marB="0" anchor="b"/>
                </a:tc>
                <a:tc>
                  <a:txBody>
                    <a:bodyPr/>
                    <a:lstStyle/>
                    <a:p>
                      <a:pPr algn="ctr" fontAlgn="b"/>
                      <a:r>
                        <a:rPr lang="cs-CZ" sz="600" u="none" strike="noStrike" dirty="0">
                          <a:effectLst/>
                        </a:rPr>
                        <a:t> p@1 </a:t>
                      </a:r>
                      <a:endParaRPr lang="cs-CZ" sz="600" b="0" i="0" u="none" strike="noStrike" dirty="0">
                        <a:solidFill>
                          <a:srgbClr val="000000"/>
                        </a:solidFill>
                        <a:effectLst/>
                        <a:latin typeface="Arial" charset="0"/>
                      </a:endParaRPr>
                    </a:p>
                  </a:txBody>
                  <a:tcPr marL="4270" marR="4270" marT="4268" marB="0" anchor="b"/>
                </a:tc>
              </a:tr>
              <a:tr h="110728">
                <a:tc>
                  <a:txBody>
                    <a:bodyPr/>
                    <a:lstStyle/>
                    <a:p>
                      <a:pPr algn="ctr" fontAlgn="b"/>
                      <a:r>
                        <a:rPr lang="en-US" sz="800" b="1" u="none" strike="noStrike" dirty="0" smtClean="0">
                          <a:effectLst/>
                        </a:rPr>
                        <a:t>11/</a:t>
                      </a:r>
                      <a:r>
                        <a:rPr lang="mr-IN" sz="800" b="1" u="none" strike="noStrike" dirty="0" smtClean="0">
                          <a:effectLst/>
                        </a:rPr>
                        <a:t>09/16</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is-IS" sz="800" b="1" u="none" strike="noStrike" dirty="0">
                          <a:effectLst/>
                        </a:rPr>
                        <a:t>265</a:t>
                      </a:r>
                      <a:endParaRPr lang="is-IS" sz="800" b="1" i="0" u="none" strike="noStrike" dirty="0">
                        <a:solidFill>
                          <a:srgbClr val="000000"/>
                        </a:solidFill>
                        <a:effectLst/>
                        <a:latin typeface="Calibri" charset="0"/>
                      </a:endParaRPr>
                    </a:p>
                  </a:txBody>
                  <a:tcPr marL="4270" marR="4270" marT="4268" marB="0" anchor="b">
                    <a:solidFill>
                      <a:schemeClr val="tx2">
                        <a:lumMod val="90000"/>
                      </a:schemeClr>
                    </a:solidFill>
                  </a:tcPr>
                </a:tc>
                <a:tc>
                  <a:txBody>
                    <a:bodyPr/>
                    <a:lstStyle/>
                    <a:p>
                      <a:pPr algn="ctr" fontAlgn="b"/>
                      <a:r>
                        <a:rPr lang="en-US" sz="800" b="1" u="none" strike="noStrike" dirty="0">
                          <a:effectLst/>
                        </a:rPr>
                        <a:t>9</a:t>
                      </a:r>
                      <a:endParaRPr lang="en-US" sz="800" b="1" i="0" u="none" strike="noStrike" dirty="0">
                        <a:solidFill>
                          <a:srgbClr val="000000"/>
                        </a:solidFill>
                        <a:effectLst/>
                        <a:latin typeface="Calibri" charset="0"/>
                      </a:endParaRPr>
                    </a:p>
                  </a:txBody>
                  <a:tcPr marL="4270" marR="4270" marT="4268" marB="0" anchor="b">
                    <a:solidFill>
                      <a:schemeClr val="tx2">
                        <a:lumMod val="90000"/>
                      </a:schemeClr>
                    </a:solidFill>
                  </a:tcPr>
                </a:tc>
                <a:tc>
                  <a:txBody>
                    <a:bodyPr/>
                    <a:lstStyle/>
                    <a:p>
                      <a:pPr algn="ctr" fontAlgn="b"/>
                      <a:r>
                        <a:rPr lang="nb-NO" sz="800" b="1" u="none" strike="noStrike" dirty="0">
                          <a:effectLst/>
                        </a:rPr>
                        <a:t>0.73</a:t>
                      </a:r>
                      <a:endParaRPr lang="nb-NO" sz="800" b="1" i="0" u="none" strike="noStrike" dirty="0">
                        <a:solidFill>
                          <a:srgbClr val="000000"/>
                        </a:solidFill>
                        <a:effectLst/>
                        <a:latin typeface="Calibri" charset="0"/>
                      </a:endParaRPr>
                    </a:p>
                  </a:txBody>
                  <a:tcPr marL="4270" marR="4270" marT="4268" marB="0" anchor="b">
                    <a:solidFill>
                      <a:schemeClr val="tx2">
                        <a:lumMod val="90000"/>
                      </a:schemeClr>
                    </a:solidFill>
                  </a:tcPr>
                </a:tc>
              </a:tr>
              <a:tr h="110728">
                <a:tc>
                  <a:txBody>
                    <a:bodyPr/>
                    <a:lstStyle/>
                    <a:p>
                      <a:pPr algn="ctr" fontAlgn="b"/>
                      <a:r>
                        <a:rPr lang="en-US" sz="600" u="none" strike="noStrike" dirty="0" smtClean="0">
                          <a:effectLst/>
                        </a:rPr>
                        <a:t>11/</a:t>
                      </a:r>
                      <a:r>
                        <a:rPr lang="mr-IN" sz="600" u="none" strike="noStrike" dirty="0" smtClean="0">
                          <a:effectLst/>
                        </a:rPr>
                        <a:t>21/16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730</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en-US" sz="600" u="none" strike="noStrike" dirty="0">
                          <a:effectLst/>
                        </a:rPr>
                        <a:t>14</a:t>
                      </a:r>
                      <a:endParaRPr lang="en-US" sz="600" b="0" i="0" u="none" strike="noStrike" dirty="0">
                        <a:solidFill>
                          <a:srgbClr val="000000"/>
                        </a:solidFill>
                        <a:effectLst/>
                        <a:latin typeface="Calibri" charset="0"/>
                      </a:endParaRPr>
                    </a:p>
                  </a:txBody>
                  <a:tcPr marL="4270" marR="4270" marT="4268" marB="0" anchor="b"/>
                </a:tc>
                <a:tc>
                  <a:txBody>
                    <a:bodyPr/>
                    <a:lstStyle/>
                    <a:p>
                      <a:pPr algn="ctr" fontAlgn="b"/>
                      <a:r>
                        <a:rPr lang="nb-NO" sz="600" u="none" strike="noStrike">
                          <a:effectLst/>
                        </a:rPr>
                        <a:t>0.80</a:t>
                      </a:r>
                      <a:endParaRPr lang="nb-NO" sz="600" b="0" i="0" u="none" strike="noStrike">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12/</a:t>
                      </a:r>
                      <a:r>
                        <a:rPr lang="mr-IN" sz="600" u="none" strike="noStrike" dirty="0" smtClean="0">
                          <a:effectLst/>
                        </a:rPr>
                        <a:t>07/16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730</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en-US" sz="600" u="none" strike="noStrike" dirty="0">
                          <a:effectLst/>
                        </a:rPr>
                        <a:t>14</a:t>
                      </a:r>
                      <a:endParaRPr lang="en-US" sz="600" b="0" i="0" u="none" strike="noStrike" dirty="0">
                        <a:solidFill>
                          <a:srgbClr val="000000"/>
                        </a:solidFill>
                        <a:effectLst/>
                        <a:latin typeface="Calibri" charset="0"/>
                      </a:endParaRPr>
                    </a:p>
                  </a:txBody>
                  <a:tcPr marL="4270" marR="4270" marT="4268" marB="0" anchor="b"/>
                </a:tc>
                <a:tc>
                  <a:txBody>
                    <a:bodyPr/>
                    <a:lstStyle/>
                    <a:p>
                      <a:pPr algn="ctr" fontAlgn="b"/>
                      <a:r>
                        <a:rPr lang="nb-NO" sz="600" u="none" strike="noStrike">
                          <a:effectLst/>
                        </a:rPr>
                        <a:t>0.75</a:t>
                      </a:r>
                      <a:endParaRPr lang="nb-NO" sz="600" b="0" i="0" u="none" strike="noStrike">
                        <a:solidFill>
                          <a:srgbClr val="000000"/>
                        </a:solidFill>
                        <a:effectLst/>
                        <a:latin typeface="Calibri" charset="0"/>
                      </a:endParaRPr>
                    </a:p>
                  </a:txBody>
                  <a:tcPr marL="4270" marR="4270" marT="4268" marB="0" anchor="b"/>
                </a:tc>
              </a:tr>
              <a:tr h="110728">
                <a:tc>
                  <a:txBody>
                    <a:bodyPr/>
                    <a:lstStyle/>
                    <a:p>
                      <a:pPr algn="ctr" fontAlgn="b"/>
                      <a:r>
                        <a:rPr lang="mr-IN" sz="600" u="none" strike="noStrike" dirty="0">
                          <a:effectLst/>
                        </a:rPr>
                        <a:t>02/02/17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740</a:t>
                      </a:r>
                      <a:endParaRPr lang="ru-RU" sz="600" b="0" i="0" u="none" strike="noStrike">
                        <a:solidFill>
                          <a:srgbClr val="000000"/>
                        </a:solidFill>
                        <a:effectLst/>
                        <a:latin typeface="Calibri" charset="0"/>
                      </a:endParaRPr>
                    </a:p>
                  </a:txBody>
                  <a:tcPr marL="4270" marR="4270" marT="4268" marB="0" anchor="b"/>
                </a:tc>
                <a:tc>
                  <a:txBody>
                    <a:bodyPr/>
                    <a:lstStyle/>
                    <a:p>
                      <a:pPr algn="ctr" fontAlgn="b"/>
                      <a:r>
                        <a:rPr lang="en-US" sz="600" u="none" strike="noStrike">
                          <a:effectLst/>
                        </a:rPr>
                        <a:t>15</a:t>
                      </a:r>
                      <a:endParaRPr lang="en-US"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0.76</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02/</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fi-FI" sz="600" u="none" strike="noStrike">
                          <a:effectLst/>
                        </a:rPr>
                        <a:t>875</a:t>
                      </a:r>
                      <a:endParaRPr lang="fi-FI" sz="600" b="0" i="0" u="none" strike="noStrike">
                        <a:solidFill>
                          <a:srgbClr val="000000"/>
                        </a:solidFill>
                        <a:effectLst/>
                        <a:latin typeface="Calibri" charset="0"/>
                      </a:endParaRPr>
                    </a:p>
                  </a:txBody>
                  <a:tcPr marL="4270" marR="4270" marT="4268" marB="0" anchor="b"/>
                </a:tc>
                <a:tc>
                  <a:txBody>
                    <a:bodyPr/>
                    <a:lstStyle/>
                    <a:p>
                      <a:pPr algn="ctr" fontAlgn="b"/>
                      <a:r>
                        <a:rPr lang="is-IS" sz="600" u="none" strike="noStrike">
                          <a:effectLst/>
                        </a:rPr>
                        <a:t>29</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0.83</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02/</a:t>
                      </a:r>
                      <a:r>
                        <a:rPr lang="mr-IN" sz="600" u="none" strike="noStrike" dirty="0" smtClean="0">
                          <a:effectLst/>
                        </a:rPr>
                        <a:t>23/17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fi-FI" sz="600" u="none" strike="noStrike">
                          <a:effectLst/>
                        </a:rPr>
                        <a:t>875</a:t>
                      </a:r>
                      <a:endParaRPr lang="fi-FI" sz="600" b="0" i="0" u="none" strike="noStrike">
                        <a:solidFill>
                          <a:srgbClr val="000000"/>
                        </a:solidFill>
                        <a:effectLst/>
                        <a:latin typeface="Calibri" charset="0"/>
                      </a:endParaRPr>
                    </a:p>
                  </a:txBody>
                  <a:tcPr marL="4270" marR="4270" marT="4268" marB="0" anchor="b"/>
                </a:tc>
                <a:tc>
                  <a:txBody>
                    <a:bodyPr/>
                    <a:lstStyle/>
                    <a:p>
                      <a:pPr algn="ctr" fontAlgn="b"/>
                      <a:r>
                        <a:rPr lang="is-IS" sz="600" u="none" strike="noStrike">
                          <a:effectLst/>
                        </a:rPr>
                        <a:t>29</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0.80</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03/</a:t>
                      </a:r>
                      <a:r>
                        <a:rPr lang="mr-IN" sz="600" u="none" strike="noStrike" dirty="0" smtClean="0">
                          <a:effectLst/>
                        </a:rPr>
                        <a:t>03/17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925</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is-IS" sz="600" u="none" strike="noStrike">
                          <a:effectLst/>
                        </a:rPr>
                        <a:t>32</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0.76</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03/</a:t>
                      </a:r>
                      <a:r>
                        <a:rPr lang="mr-IN" sz="600" u="none" strike="noStrike" dirty="0" smtClean="0">
                          <a:effectLst/>
                        </a:rPr>
                        <a:t>08/17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925</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is-IS" sz="600" u="none" strike="noStrike">
                          <a:effectLst/>
                        </a:rPr>
                        <a:t>32</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0.83</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03/</a:t>
                      </a:r>
                      <a:r>
                        <a:rPr lang="mr-IN" sz="600" u="none" strike="noStrike" dirty="0" smtClean="0">
                          <a:effectLst/>
                        </a:rPr>
                        <a:t>16/17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925</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is-IS" sz="600" u="none" strike="noStrike">
                          <a:effectLst/>
                        </a:rPr>
                        <a:t>32</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0.74</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03/</a:t>
                      </a:r>
                      <a:r>
                        <a:rPr lang="mr-IN" sz="600" u="none" strike="noStrike" dirty="0" smtClean="0">
                          <a:effectLst/>
                        </a:rPr>
                        <a:t>17/17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1070</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en-US" sz="600" u="none" strike="noStrike">
                          <a:effectLst/>
                        </a:rPr>
                        <a:t>41</a:t>
                      </a:r>
                      <a:endParaRPr lang="en-US"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0.75</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03/</a:t>
                      </a:r>
                      <a:r>
                        <a:rPr lang="mr-IN" sz="600" u="none" strike="noStrike" dirty="0" smtClean="0">
                          <a:effectLst/>
                        </a:rPr>
                        <a:t>24/17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1450</a:t>
                      </a:r>
                      <a:endParaRPr lang="en-US" sz="600" b="0" i="0" u="none" strike="noStrike">
                        <a:solidFill>
                          <a:srgbClr val="000000"/>
                        </a:solidFill>
                        <a:effectLst/>
                        <a:latin typeface="Calibri" charset="0"/>
                      </a:endParaRPr>
                    </a:p>
                  </a:txBody>
                  <a:tcPr marL="4270" marR="4270" marT="4268" marB="0" anchor="b"/>
                </a:tc>
                <a:tc>
                  <a:txBody>
                    <a:bodyPr/>
                    <a:lstStyle/>
                    <a:p>
                      <a:pPr algn="ctr" fontAlgn="b"/>
                      <a:r>
                        <a:rPr lang="en-US" sz="600" u="none" strike="noStrike">
                          <a:effectLst/>
                        </a:rPr>
                        <a:t>45</a:t>
                      </a:r>
                      <a:endParaRPr lang="en-US"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0.83</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04/</a:t>
                      </a:r>
                      <a:r>
                        <a:rPr lang="mr-IN" sz="600" u="none" strike="noStrike" dirty="0" smtClean="0">
                          <a:effectLst/>
                        </a:rPr>
                        <a:t>01/17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1960</a:t>
                      </a:r>
                      <a:endParaRPr lang="en-US" sz="600" b="0" i="0" u="none" strike="noStrike">
                        <a:solidFill>
                          <a:srgbClr val="000000"/>
                        </a:solidFill>
                        <a:effectLst/>
                        <a:latin typeface="Calibri" charset="0"/>
                      </a:endParaRPr>
                    </a:p>
                  </a:txBody>
                  <a:tcPr marL="4270" marR="4270" marT="4268" marB="0" anchor="b"/>
                </a:tc>
                <a:tc>
                  <a:txBody>
                    <a:bodyPr/>
                    <a:lstStyle/>
                    <a:p>
                      <a:pPr algn="ctr" fontAlgn="b"/>
                      <a:r>
                        <a:rPr lang="is-IS" sz="600" u="none" strike="noStrike">
                          <a:effectLst/>
                        </a:rPr>
                        <a:t>48</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0.80</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04/</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2795</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cs-CZ" sz="600" u="none" strike="noStrike">
                          <a:effectLst/>
                        </a:rPr>
                        <a:t>49</a:t>
                      </a:r>
                      <a:endParaRPr lang="cs-CZ" sz="600" b="0" i="0" u="none" strike="noStrike">
                        <a:solidFill>
                          <a:srgbClr val="000000"/>
                        </a:solidFill>
                        <a:effectLst/>
                        <a:latin typeface="Calibri" charset="0"/>
                      </a:endParaRPr>
                    </a:p>
                  </a:txBody>
                  <a:tcPr marL="4270" marR="4270" marT="4268" marB="0" anchor="b"/>
                </a:tc>
                <a:tc>
                  <a:txBody>
                    <a:bodyPr/>
                    <a:lstStyle/>
                    <a:p>
                      <a:pPr algn="ctr" fontAlgn="b"/>
                      <a:r>
                        <a:rPr lang="fi-FI" sz="600" u="none" strike="noStrike" dirty="0">
                          <a:effectLst/>
                        </a:rPr>
                        <a:t>0.87</a:t>
                      </a:r>
                      <a:endParaRPr lang="fi-FI"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05/</a:t>
                      </a:r>
                      <a:r>
                        <a:rPr lang="mr-IN" sz="600" u="none" strike="noStrike" dirty="0" smtClean="0">
                          <a:effectLst/>
                        </a:rPr>
                        <a:t>09/17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5865</a:t>
                      </a:r>
                      <a:endParaRPr lang="ru-RU" sz="600" b="0" i="0" u="none" strike="noStrike">
                        <a:solidFill>
                          <a:srgbClr val="000000"/>
                        </a:solidFill>
                        <a:effectLst/>
                        <a:latin typeface="Calibri" charset="0"/>
                      </a:endParaRPr>
                    </a:p>
                  </a:txBody>
                  <a:tcPr marL="4270" marR="4270" marT="4268" marB="0" anchor="b"/>
                </a:tc>
                <a:tc>
                  <a:txBody>
                    <a:bodyPr/>
                    <a:lstStyle/>
                    <a:p>
                      <a:pPr algn="ctr" fontAlgn="b"/>
                      <a:r>
                        <a:rPr lang="uk-UA" sz="600" u="none" strike="noStrike">
                          <a:effectLst/>
                        </a:rPr>
                        <a:t>51</a:t>
                      </a:r>
                      <a:endParaRPr lang="uk-UA" sz="600" b="0" i="0" u="none" strike="noStrike">
                        <a:solidFill>
                          <a:srgbClr val="000000"/>
                        </a:solidFill>
                        <a:effectLst/>
                        <a:latin typeface="Calibri" charset="0"/>
                      </a:endParaRPr>
                    </a:p>
                  </a:txBody>
                  <a:tcPr marL="4270" marR="4270" marT="4268" marB="0" anchor="b"/>
                </a:tc>
                <a:tc>
                  <a:txBody>
                    <a:bodyPr/>
                    <a:lstStyle/>
                    <a:p>
                      <a:pPr algn="ctr" fontAlgn="b"/>
                      <a:r>
                        <a:rPr lang="nb-NO" sz="600" u="none" strike="noStrike" dirty="0">
                          <a:effectLst/>
                        </a:rPr>
                        <a:t>0.93</a:t>
                      </a:r>
                      <a:endParaRPr lang="nb-NO"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600" u="none" strike="noStrike" dirty="0" smtClean="0">
                          <a:effectLst/>
                        </a:rPr>
                        <a:t>05/</a:t>
                      </a:r>
                      <a:r>
                        <a:rPr lang="mr-IN" sz="600" u="none" strike="noStrike" dirty="0" smtClean="0">
                          <a:effectLst/>
                        </a:rPr>
                        <a:t>31/17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fi-FI" sz="600" u="none" strike="noStrike" dirty="0">
                          <a:effectLst/>
                        </a:rPr>
                        <a:t>6870</a:t>
                      </a:r>
                      <a:endParaRPr lang="fi-FI" sz="600" b="0" i="0" u="none" strike="noStrike" dirty="0">
                        <a:solidFill>
                          <a:srgbClr val="000000"/>
                        </a:solidFill>
                        <a:effectLst/>
                        <a:latin typeface="Calibri" charset="0"/>
                      </a:endParaRPr>
                    </a:p>
                  </a:txBody>
                  <a:tcPr marL="4270" marR="4270" marT="4268" marB="0" anchor="b"/>
                </a:tc>
                <a:tc>
                  <a:txBody>
                    <a:bodyPr/>
                    <a:lstStyle/>
                    <a:p>
                      <a:pPr algn="ctr" fontAlgn="b"/>
                      <a:r>
                        <a:rPr lang="is-IS" sz="600" u="none" strike="noStrike">
                          <a:effectLst/>
                        </a:rPr>
                        <a:t>52</a:t>
                      </a:r>
                      <a:endParaRPr lang="is-IS" sz="600" b="0" i="0" u="none" strike="noStrike">
                        <a:solidFill>
                          <a:srgbClr val="000000"/>
                        </a:solidFill>
                        <a:effectLst/>
                        <a:latin typeface="Calibri" charset="0"/>
                      </a:endParaRPr>
                    </a:p>
                  </a:txBody>
                  <a:tcPr marL="4270" marR="4270" marT="4268" marB="0" anchor="b"/>
                </a:tc>
                <a:tc>
                  <a:txBody>
                    <a:bodyPr/>
                    <a:lstStyle/>
                    <a:p>
                      <a:pPr algn="ctr" fontAlgn="b"/>
                      <a:r>
                        <a:rPr lang="it-IT" sz="600" u="none" strike="noStrike" dirty="0">
                          <a:effectLst/>
                        </a:rPr>
                        <a:t>0.94</a:t>
                      </a:r>
                      <a:endParaRPr lang="it-IT" sz="600" b="0" i="0" u="none" strike="noStrike" dirty="0">
                        <a:solidFill>
                          <a:srgbClr val="000000"/>
                        </a:solidFill>
                        <a:effectLst/>
                        <a:latin typeface="Calibri" charset="0"/>
                      </a:endParaRPr>
                    </a:p>
                  </a:txBody>
                  <a:tcPr marL="4270" marR="4270" marT="4268" marB="0" anchor="b"/>
                </a:tc>
              </a:tr>
              <a:tr h="110728">
                <a:tc>
                  <a:txBody>
                    <a:bodyPr/>
                    <a:lstStyle/>
                    <a:p>
                      <a:pPr algn="ctr" fontAlgn="b"/>
                      <a:r>
                        <a:rPr lang="en-US" sz="800" b="1" u="none" strike="noStrike" dirty="0" smtClean="0">
                          <a:effectLst/>
                        </a:rPr>
                        <a:t>08/</a:t>
                      </a:r>
                      <a:r>
                        <a:rPr lang="mr-IN" sz="800" b="1" u="none" strike="noStrike" dirty="0" smtClean="0">
                          <a:effectLst/>
                        </a:rPr>
                        <a:t>18/17</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is-IS" sz="800" b="1" u="none" strike="noStrike" dirty="0">
                          <a:effectLst/>
                        </a:rPr>
                        <a:t>6880</a:t>
                      </a:r>
                      <a:endParaRPr lang="is-IS" sz="800" b="1" i="0" u="none" strike="noStrike" dirty="0">
                        <a:solidFill>
                          <a:srgbClr val="000000"/>
                        </a:solidFill>
                        <a:effectLst/>
                        <a:latin typeface="Calibri" charset="0"/>
                      </a:endParaRPr>
                    </a:p>
                  </a:txBody>
                  <a:tcPr marL="4270" marR="4270" marT="4268" marB="0" anchor="b">
                    <a:solidFill>
                      <a:schemeClr val="tx2">
                        <a:lumMod val="90000"/>
                      </a:schemeClr>
                    </a:solidFill>
                  </a:tcPr>
                </a:tc>
                <a:tc>
                  <a:txBody>
                    <a:bodyPr/>
                    <a:lstStyle/>
                    <a:p>
                      <a:pPr algn="ctr" fontAlgn="b"/>
                      <a:r>
                        <a:rPr lang="is-IS" sz="800" b="1" u="none" strike="noStrike" dirty="0">
                          <a:effectLst/>
                        </a:rPr>
                        <a:t>52</a:t>
                      </a:r>
                      <a:endParaRPr lang="is-IS" sz="800" b="1" i="0" u="none" strike="noStrike" dirty="0">
                        <a:solidFill>
                          <a:srgbClr val="000000"/>
                        </a:solidFill>
                        <a:effectLst/>
                        <a:latin typeface="Calibri" charset="0"/>
                      </a:endParaRPr>
                    </a:p>
                  </a:txBody>
                  <a:tcPr marL="4270" marR="4270" marT="4268" marB="0" anchor="b">
                    <a:solidFill>
                      <a:schemeClr val="tx2">
                        <a:lumMod val="90000"/>
                      </a:schemeClr>
                    </a:solidFill>
                  </a:tcPr>
                </a:tc>
                <a:tc>
                  <a:txBody>
                    <a:bodyPr/>
                    <a:lstStyle/>
                    <a:p>
                      <a:pPr algn="ctr" fontAlgn="b"/>
                      <a:r>
                        <a:rPr lang="it-IT" sz="800" b="1" u="none" strike="noStrike" dirty="0">
                          <a:effectLst/>
                        </a:rPr>
                        <a:t>0.94</a:t>
                      </a:r>
                      <a:endParaRPr lang="it-IT" sz="800" b="1" i="0" u="none" strike="noStrike" dirty="0">
                        <a:solidFill>
                          <a:srgbClr val="000000"/>
                        </a:solidFill>
                        <a:effectLst/>
                        <a:latin typeface="Calibri" charset="0"/>
                      </a:endParaRPr>
                    </a:p>
                  </a:txBody>
                  <a:tcPr marL="4270" marR="4270" marT="4268" marB="0" anchor="b">
                    <a:solidFill>
                      <a:schemeClr val="tx2">
                        <a:lumMod val="90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18748840"/>
              </p:ext>
            </p:extLst>
          </p:nvPr>
        </p:nvGraphicFramePr>
        <p:xfrm>
          <a:off x="2762847" y="2995893"/>
          <a:ext cx="2174472" cy="2006446"/>
        </p:xfrm>
        <a:graphic>
          <a:graphicData uri="http://schemas.openxmlformats.org/drawingml/2006/table">
            <a:tbl>
              <a:tblPr>
                <a:tableStyleId>{5C22544A-7EE6-4342-B048-85BDC9FD1C3A}</a:tableStyleId>
              </a:tblPr>
              <a:tblGrid>
                <a:gridCol w="543618"/>
                <a:gridCol w="543618"/>
                <a:gridCol w="703326"/>
                <a:gridCol w="383910"/>
              </a:tblGrid>
              <a:tr h="230856">
                <a:tc>
                  <a:txBody>
                    <a:bodyPr/>
                    <a:lstStyle/>
                    <a:p>
                      <a:pPr algn="ctr" fontAlgn="b"/>
                      <a:r>
                        <a:rPr lang="en-US" sz="600" u="none" strike="noStrike" dirty="0">
                          <a:effectLst/>
                        </a:rPr>
                        <a:t>Date</a:t>
                      </a:r>
                      <a:endParaRPr lang="en-US" sz="600" b="0" i="0" u="none" strike="noStrike" dirty="0">
                        <a:solidFill>
                          <a:srgbClr val="000000"/>
                        </a:solidFill>
                        <a:effectLst/>
                        <a:latin typeface="Arial" charset="0"/>
                      </a:endParaRPr>
                    </a:p>
                  </a:txBody>
                  <a:tcPr marL="4271" marR="4271" marT="4268" marB="0" anchor="b"/>
                </a:tc>
                <a:tc>
                  <a:txBody>
                    <a:bodyPr/>
                    <a:lstStyle/>
                    <a:p>
                      <a:pPr algn="ctr" fontAlgn="b"/>
                      <a:r>
                        <a:rPr lang="en-US" sz="600" u="none" strike="noStrike" dirty="0">
                          <a:effectLst/>
                        </a:rPr>
                        <a:t>Dataset size</a:t>
                      </a:r>
                      <a:endParaRPr lang="en-US" sz="600" b="0" i="0" u="none" strike="noStrike" dirty="0">
                        <a:solidFill>
                          <a:srgbClr val="000000"/>
                        </a:solidFill>
                        <a:effectLst/>
                        <a:latin typeface="Arial" charset="0"/>
                      </a:endParaRPr>
                    </a:p>
                  </a:txBody>
                  <a:tcPr marL="4271" marR="4271" marT="4268" marB="0" anchor="b"/>
                </a:tc>
                <a:tc>
                  <a:txBody>
                    <a:bodyPr/>
                    <a:lstStyle/>
                    <a:p>
                      <a:pPr algn="ctr" fontAlgn="b"/>
                      <a:r>
                        <a:rPr lang="en-US" sz="600" u="none" strike="noStrike" dirty="0">
                          <a:effectLst/>
                        </a:rPr>
                        <a:t>Quantity of Classes</a:t>
                      </a:r>
                      <a:endParaRPr lang="en-US" sz="600" b="0" i="0" u="none" strike="noStrike" dirty="0">
                        <a:solidFill>
                          <a:srgbClr val="000000"/>
                        </a:solidFill>
                        <a:effectLst/>
                        <a:latin typeface="Arial" charset="0"/>
                      </a:endParaRPr>
                    </a:p>
                  </a:txBody>
                  <a:tcPr marL="4271" marR="4271" marT="4268" marB="0" anchor="b"/>
                </a:tc>
                <a:tc>
                  <a:txBody>
                    <a:bodyPr/>
                    <a:lstStyle/>
                    <a:p>
                      <a:pPr algn="ctr" fontAlgn="b"/>
                      <a:r>
                        <a:rPr lang="cs-CZ" sz="600" u="none" strike="noStrike" dirty="0">
                          <a:effectLst/>
                        </a:rPr>
                        <a:t> p@1 </a:t>
                      </a:r>
                      <a:endParaRPr lang="cs-CZ" sz="600" b="0" i="0" u="none" strike="noStrike" dirty="0">
                        <a:solidFill>
                          <a:srgbClr val="000000"/>
                        </a:solidFill>
                        <a:effectLst/>
                        <a:latin typeface="Arial" charset="0"/>
                      </a:endParaRPr>
                    </a:p>
                  </a:txBody>
                  <a:tcPr marL="4271" marR="4271" marT="4268" marB="0" anchor="b"/>
                </a:tc>
              </a:tr>
              <a:tr h="108801">
                <a:tc>
                  <a:txBody>
                    <a:bodyPr/>
                    <a:lstStyle/>
                    <a:p>
                      <a:pPr algn="ctr" fontAlgn="b"/>
                      <a:r>
                        <a:rPr lang="en-US" sz="800" b="1" u="none" strike="noStrike" dirty="0" smtClean="0">
                          <a:effectLst/>
                        </a:rPr>
                        <a:t>11/</a:t>
                      </a:r>
                      <a:r>
                        <a:rPr lang="mr-IN" sz="800" b="1" u="none" strike="noStrike" dirty="0" smtClean="0">
                          <a:effectLst/>
                        </a:rPr>
                        <a:t>09/16</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is-IS" sz="800" b="1" u="none" strike="noStrike" dirty="0">
                          <a:effectLst/>
                        </a:rPr>
                        <a:t>525</a:t>
                      </a:r>
                      <a:endParaRPr lang="is-IS" sz="800" b="1" i="0" u="none" strike="noStrike" dirty="0">
                        <a:solidFill>
                          <a:srgbClr val="000000"/>
                        </a:solidFill>
                        <a:effectLst/>
                        <a:latin typeface="Calibri" charset="0"/>
                      </a:endParaRPr>
                    </a:p>
                  </a:txBody>
                  <a:tcPr marL="4271" marR="4271" marT="4268" marB="0" anchor="b">
                    <a:solidFill>
                      <a:schemeClr val="tx2">
                        <a:lumMod val="90000"/>
                      </a:schemeClr>
                    </a:solidFill>
                  </a:tcPr>
                </a:tc>
                <a:tc>
                  <a:txBody>
                    <a:bodyPr/>
                    <a:lstStyle/>
                    <a:p>
                      <a:pPr algn="ctr" fontAlgn="b"/>
                      <a:r>
                        <a:rPr lang="is-IS" sz="800" b="1" u="none" strike="noStrike" dirty="0">
                          <a:effectLst/>
                        </a:rPr>
                        <a:t>22</a:t>
                      </a:r>
                      <a:endParaRPr lang="is-IS" sz="800" b="1" i="0" u="none" strike="noStrike" dirty="0">
                        <a:solidFill>
                          <a:srgbClr val="000000"/>
                        </a:solidFill>
                        <a:effectLst/>
                        <a:latin typeface="Calibri" charset="0"/>
                      </a:endParaRPr>
                    </a:p>
                  </a:txBody>
                  <a:tcPr marL="4271" marR="4271" marT="4268" marB="0" anchor="b">
                    <a:solidFill>
                      <a:schemeClr val="tx2">
                        <a:lumMod val="90000"/>
                      </a:schemeClr>
                    </a:solidFill>
                  </a:tcPr>
                </a:tc>
                <a:tc>
                  <a:txBody>
                    <a:bodyPr/>
                    <a:lstStyle/>
                    <a:p>
                      <a:pPr algn="ctr" fontAlgn="b"/>
                      <a:r>
                        <a:rPr lang="it-IT" sz="800" b="1" u="none" strike="noStrike" dirty="0">
                          <a:effectLst/>
                        </a:rPr>
                        <a:t>0.68</a:t>
                      </a:r>
                      <a:endParaRPr lang="it-IT" sz="800" b="1" i="0" u="none" strike="noStrike" dirty="0">
                        <a:solidFill>
                          <a:srgbClr val="000000"/>
                        </a:solidFill>
                        <a:effectLst/>
                        <a:latin typeface="Calibri" charset="0"/>
                      </a:endParaRPr>
                    </a:p>
                  </a:txBody>
                  <a:tcPr marL="4271" marR="4271" marT="4268" marB="0" anchor="b">
                    <a:solidFill>
                      <a:schemeClr val="tx2">
                        <a:lumMod val="90000"/>
                      </a:schemeClr>
                    </a:solidFill>
                  </a:tcPr>
                </a:tc>
              </a:tr>
              <a:tr h="108801">
                <a:tc>
                  <a:txBody>
                    <a:bodyPr/>
                    <a:lstStyle/>
                    <a:p>
                      <a:pPr algn="ctr" fontAlgn="b"/>
                      <a:r>
                        <a:rPr lang="en-US" sz="600" u="none" strike="noStrike" dirty="0" smtClean="0">
                          <a:effectLst/>
                        </a:rPr>
                        <a:t>11/</a:t>
                      </a:r>
                      <a:r>
                        <a:rPr lang="mr-IN" sz="600" u="none" strike="noStrike" dirty="0" smtClean="0">
                          <a:effectLst/>
                        </a:rPr>
                        <a:t>21/16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1195</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is-IS" sz="600" u="none" strike="noStrike">
                          <a:effectLst/>
                        </a:rPr>
                        <a:t>25</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a:effectLst/>
                        </a:rPr>
                        <a:t>0.83</a:t>
                      </a:r>
                      <a:endParaRPr lang="nb-NO" sz="600" b="0" i="0" u="none" strike="noStrike">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12/</a:t>
                      </a:r>
                      <a:r>
                        <a:rPr lang="mr-IN" sz="600" u="none" strike="noStrike" dirty="0" smtClean="0">
                          <a:effectLst/>
                        </a:rPr>
                        <a:t>07/16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1200</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is-IS" sz="600" u="none" strike="noStrike">
                          <a:effectLst/>
                        </a:rPr>
                        <a:t>26</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0.76</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mr-IN" sz="600" u="none" strike="noStrike" dirty="0">
                          <a:effectLst/>
                        </a:rPr>
                        <a:t>02/02/17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1340</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is-IS" sz="600" u="none" strike="noStrike">
                          <a:effectLst/>
                        </a:rPr>
                        <a:t>27</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a:effectLst/>
                        </a:rPr>
                        <a:t>0.81</a:t>
                      </a:r>
                      <a:endParaRPr lang="nb-NO" sz="600" b="0" i="0" u="none" strike="noStrike">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02/</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1345</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is-IS" sz="600" u="none" strike="noStrike">
                          <a:effectLst/>
                        </a:rPr>
                        <a:t>27</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0.80</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02/</a:t>
                      </a:r>
                      <a:r>
                        <a:rPr lang="mr-IN" sz="600" u="none" strike="noStrike" dirty="0" smtClean="0">
                          <a:effectLst/>
                        </a:rPr>
                        <a:t>23/17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1450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en-US" sz="600" u="none" strike="noStrike">
                          <a:effectLst/>
                        </a:rPr>
                        <a:t>33</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0.82</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03/</a:t>
                      </a:r>
                      <a:r>
                        <a:rPr lang="mr-IN" sz="600" u="none" strike="noStrike" dirty="0" smtClean="0">
                          <a:effectLst/>
                        </a:rPr>
                        <a:t>03/17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1450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en-US" sz="600" u="none" strike="noStrike">
                          <a:effectLst/>
                        </a:rPr>
                        <a:t>33</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0.82</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03/</a:t>
                      </a:r>
                      <a:r>
                        <a:rPr lang="mr-IN" sz="600" u="none" strike="noStrike" dirty="0" smtClean="0">
                          <a:effectLst/>
                        </a:rPr>
                        <a:t>08/17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1450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en-US" sz="600" u="none" strike="noStrike">
                          <a:effectLst/>
                        </a:rPr>
                        <a:t>33</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0.81</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03/</a:t>
                      </a:r>
                      <a:r>
                        <a:rPr lang="mr-IN" sz="600" u="none" strike="noStrike" dirty="0" smtClean="0">
                          <a:effectLst/>
                        </a:rPr>
                        <a:t>16/17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1450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en-US" sz="600" u="none" strike="noStrike">
                          <a:effectLst/>
                        </a:rPr>
                        <a:t>33</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0.85</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03/</a:t>
                      </a:r>
                      <a:r>
                        <a:rPr lang="mr-IN" sz="600" u="none" strike="noStrike" dirty="0" smtClean="0">
                          <a:effectLst/>
                        </a:rPr>
                        <a:t>17/17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1450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en-US" sz="600" u="none" strike="noStrike">
                          <a:effectLst/>
                        </a:rPr>
                        <a:t>33</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0.85</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03/</a:t>
                      </a:r>
                      <a:r>
                        <a:rPr lang="mr-IN" sz="600" u="none" strike="noStrike" dirty="0" smtClean="0">
                          <a:effectLst/>
                        </a:rPr>
                        <a:t>24/17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fi-FI" sz="600" u="none" strike="noStrike">
                          <a:effectLst/>
                        </a:rPr>
                        <a:t>1860</a:t>
                      </a:r>
                      <a:endParaRPr lang="fi-FI" sz="600" b="0" i="0" u="none" strike="noStrike">
                        <a:solidFill>
                          <a:srgbClr val="000000"/>
                        </a:solidFill>
                        <a:effectLst/>
                        <a:latin typeface="Calibri" charset="0"/>
                      </a:endParaRPr>
                    </a:p>
                  </a:txBody>
                  <a:tcPr marL="4271" marR="4271" marT="4268" marB="0" anchor="b"/>
                </a:tc>
                <a:tc>
                  <a:txBody>
                    <a:bodyPr/>
                    <a:lstStyle/>
                    <a:p>
                      <a:pPr algn="ctr" fontAlgn="b"/>
                      <a:r>
                        <a:rPr lang="en-US" sz="600" u="none" strike="noStrike">
                          <a:effectLst/>
                        </a:rPr>
                        <a:t>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0.80</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04/</a:t>
                      </a:r>
                      <a:r>
                        <a:rPr lang="mr-IN" sz="600" u="none" strike="noStrike" dirty="0" smtClean="0">
                          <a:effectLst/>
                        </a:rPr>
                        <a:t>01/17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1950</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en-US" sz="600" u="none" strike="noStrike">
                          <a:effectLst/>
                        </a:rPr>
                        <a:t>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0.83</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04/</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2540</a:t>
                      </a:r>
                      <a:endParaRPr lang="is-IS" sz="600" b="0" i="0" u="none" strike="noStrike">
                        <a:solidFill>
                          <a:srgbClr val="000000"/>
                        </a:solidFill>
                        <a:effectLst/>
                        <a:latin typeface="Calibri" charset="0"/>
                      </a:endParaRPr>
                    </a:p>
                  </a:txBody>
                  <a:tcPr marL="4271" marR="4271" marT="4268" marB="0" anchor="b"/>
                </a:tc>
                <a:tc>
                  <a:txBody>
                    <a:bodyPr/>
                    <a:lstStyle/>
                    <a:p>
                      <a:pPr algn="ctr" fontAlgn="b"/>
                      <a:r>
                        <a:rPr lang="en-US" sz="600" u="none" strike="noStrike">
                          <a:effectLst/>
                        </a:rPr>
                        <a:t>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fi-FI" sz="600" u="none" strike="noStrike" dirty="0">
                          <a:effectLst/>
                        </a:rPr>
                        <a:t>0.87</a:t>
                      </a:r>
                      <a:endParaRPr lang="fi-FI"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05/</a:t>
                      </a:r>
                      <a:r>
                        <a:rPr lang="mr-IN" sz="600" u="none" strike="noStrike" dirty="0" smtClean="0">
                          <a:effectLst/>
                        </a:rPr>
                        <a:t>09/17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dirty="0">
                          <a:effectLst/>
                        </a:rPr>
                        <a:t>4020</a:t>
                      </a:r>
                      <a:endParaRPr lang="is-IS" sz="600" b="0" i="0" u="none" strike="noStrike" dirty="0">
                        <a:solidFill>
                          <a:srgbClr val="000000"/>
                        </a:solidFill>
                        <a:effectLst/>
                        <a:latin typeface="Calibri" charset="0"/>
                      </a:endParaRPr>
                    </a:p>
                  </a:txBody>
                  <a:tcPr marL="4271" marR="4271" marT="4268" marB="0" anchor="b"/>
                </a:tc>
                <a:tc>
                  <a:txBody>
                    <a:bodyPr/>
                    <a:lstStyle/>
                    <a:p>
                      <a:pPr algn="ctr" fontAlgn="b"/>
                      <a:r>
                        <a:rPr lang="en-US" sz="600" u="none" strike="noStrike">
                          <a:effectLst/>
                        </a:rPr>
                        <a:t>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nb-NO" sz="600" u="none" strike="noStrike" dirty="0">
                          <a:effectLst/>
                        </a:rPr>
                        <a:t>0.90</a:t>
                      </a:r>
                      <a:endParaRPr lang="nb-NO"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600" u="none" strike="noStrike" dirty="0" smtClean="0">
                          <a:effectLst/>
                        </a:rPr>
                        <a:t>05/</a:t>
                      </a:r>
                      <a:r>
                        <a:rPr lang="mr-IN" sz="600" u="none" strike="noStrike" dirty="0" smtClean="0">
                          <a:effectLst/>
                        </a:rPr>
                        <a:t>31/17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dirty="0">
                          <a:effectLst/>
                        </a:rPr>
                        <a:t>4020</a:t>
                      </a:r>
                      <a:endParaRPr lang="is-IS" sz="600" b="0" i="0" u="none" strike="noStrike" dirty="0">
                        <a:solidFill>
                          <a:srgbClr val="000000"/>
                        </a:solidFill>
                        <a:effectLst/>
                        <a:latin typeface="Calibri" charset="0"/>
                      </a:endParaRPr>
                    </a:p>
                  </a:txBody>
                  <a:tcPr marL="4271" marR="4271" marT="4268" marB="0" anchor="b"/>
                </a:tc>
                <a:tc>
                  <a:txBody>
                    <a:bodyPr/>
                    <a:lstStyle/>
                    <a:p>
                      <a:pPr algn="ctr" fontAlgn="b"/>
                      <a:r>
                        <a:rPr lang="en-US" sz="600" u="none" strike="noStrike">
                          <a:effectLst/>
                        </a:rPr>
                        <a:t>50</a:t>
                      </a:r>
                      <a:endParaRPr lang="en-US" sz="600" b="0" i="0" u="none" strike="noStrike">
                        <a:solidFill>
                          <a:srgbClr val="000000"/>
                        </a:solidFill>
                        <a:effectLst/>
                        <a:latin typeface="Calibri" charset="0"/>
                      </a:endParaRPr>
                    </a:p>
                  </a:txBody>
                  <a:tcPr marL="4271" marR="4271" marT="4268" marB="0" anchor="b"/>
                </a:tc>
                <a:tc>
                  <a:txBody>
                    <a:bodyPr/>
                    <a:lstStyle/>
                    <a:p>
                      <a:pPr algn="ctr" fontAlgn="b"/>
                      <a:r>
                        <a:rPr lang="it-IT" sz="600" u="none" strike="noStrike" dirty="0">
                          <a:effectLst/>
                        </a:rPr>
                        <a:t>0.89</a:t>
                      </a:r>
                      <a:endParaRPr lang="it-IT" sz="600" b="0" i="0" u="none" strike="noStrike" dirty="0">
                        <a:solidFill>
                          <a:srgbClr val="000000"/>
                        </a:solidFill>
                        <a:effectLst/>
                        <a:latin typeface="Calibri" charset="0"/>
                      </a:endParaRPr>
                    </a:p>
                  </a:txBody>
                  <a:tcPr marL="4271" marR="4271" marT="4268" marB="0" anchor="b"/>
                </a:tc>
              </a:tr>
              <a:tr h="108801">
                <a:tc>
                  <a:txBody>
                    <a:bodyPr/>
                    <a:lstStyle/>
                    <a:p>
                      <a:pPr algn="ctr" fontAlgn="b"/>
                      <a:r>
                        <a:rPr lang="en-US" sz="800" b="1" u="none" strike="noStrike" dirty="0" smtClean="0">
                          <a:effectLst/>
                        </a:rPr>
                        <a:t>08/</a:t>
                      </a:r>
                      <a:r>
                        <a:rPr lang="mr-IN" sz="800" b="1" u="none" strike="noStrike" dirty="0" smtClean="0">
                          <a:effectLst/>
                        </a:rPr>
                        <a:t>18/17</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is-IS" sz="800" b="1" u="none" strike="noStrike" dirty="0">
                          <a:effectLst/>
                        </a:rPr>
                        <a:t>4270</a:t>
                      </a:r>
                      <a:endParaRPr lang="is-IS" sz="800" b="1" i="0" u="none" strike="noStrike" dirty="0">
                        <a:solidFill>
                          <a:srgbClr val="000000"/>
                        </a:solidFill>
                        <a:effectLst/>
                        <a:latin typeface="Calibri" charset="0"/>
                      </a:endParaRPr>
                    </a:p>
                  </a:txBody>
                  <a:tcPr marL="4271" marR="4271" marT="4268" marB="0" anchor="b">
                    <a:solidFill>
                      <a:schemeClr val="tx2">
                        <a:lumMod val="90000"/>
                      </a:schemeClr>
                    </a:solidFill>
                  </a:tcPr>
                </a:tc>
                <a:tc>
                  <a:txBody>
                    <a:bodyPr/>
                    <a:lstStyle/>
                    <a:p>
                      <a:pPr algn="ctr" fontAlgn="b"/>
                      <a:r>
                        <a:rPr lang="en-US" sz="800" b="1" u="none" strike="noStrike" dirty="0">
                          <a:effectLst/>
                        </a:rPr>
                        <a:t>50</a:t>
                      </a:r>
                      <a:endParaRPr lang="en-US" sz="800" b="1" i="0" u="none" strike="noStrike" dirty="0">
                        <a:solidFill>
                          <a:srgbClr val="000000"/>
                        </a:solidFill>
                        <a:effectLst/>
                        <a:latin typeface="Calibri" charset="0"/>
                      </a:endParaRPr>
                    </a:p>
                  </a:txBody>
                  <a:tcPr marL="4271" marR="4271" marT="4268" marB="0" anchor="b">
                    <a:solidFill>
                      <a:schemeClr val="tx2">
                        <a:lumMod val="90000"/>
                      </a:schemeClr>
                    </a:solidFill>
                  </a:tcPr>
                </a:tc>
                <a:tc>
                  <a:txBody>
                    <a:bodyPr/>
                    <a:lstStyle/>
                    <a:p>
                      <a:pPr algn="ctr" fontAlgn="b"/>
                      <a:r>
                        <a:rPr lang="nb-NO" sz="800" b="1" u="none" strike="noStrike" dirty="0">
                          <a:effectLst/>
                        </a:rPr>
                        <a:t>0.90</a:t>
                      </a:r>
                      <a:endParaRPr lang="nb-NO" sz="800" b="1" i="0" u="none" strike="noStrike" dirty="0">
                        <a:solidFill>
                          <a:srgbClr val="000000"/>
                        </a:solidFill>
                        <a:effectLst/>
                        <a:latin typeface="Calibri" charset="0"/>
                      </a:endParaRPr>
                    </a:p>
                  </a:txBody>
                  <a:tcPr marL="4271" marR="4271" marT="4268" marB="0" anchor="b">
                    <a:solidFill>
                      <a:schemeClr val="tx2">
                        <a:lumMod val="90000"/>
                      </a:schemeClr>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812728794"/>
              </p:ext>
            </p:extLst>
          </p:nvPr>
        </p:nvGraphicFramePr>
        <p:xfrm>
          <a:off x="5103564" y="3002243"/>
          <a:ext cx="2230024" cy="2000100"/>
        </p:xfrm>
        <a:graphic>
          <a:graphicData uri="http://schemas.openxmlformats.org/drawingml/2006/table">
            <a:tbl>
              <a:tblPr>
                <a:tableStyleId>{5C22544A-7EE6-4342-B048-85BDC9FD1C3A}</a:tableStyleId>
              </a:tblPr>
              <a:tblGrid>
                <a:gridCol w="557506"/>
                <a:gridCol w="557506"/>
                <a:gridCol w="783158"/>
                <a:gridCol w="331854"/>
              </a:tblGrid>
              <a:tr h="224466">
                <a:tc>
                  <a:txBody>
                    <a:bodyPr/>
                    <a:lstStyle/>
                    <a:p>
                      <a:pPr algn="ctr" fontAlgn="b"/>
                      <a:r>
                        <a:rPr lang="en-US" sz="600" u="none" strike="noStrike" dirty="0">
                          <a:effectLst/>
                        </a:rPr>
                        <a:t>Date</a:t>
                      </a:r>
                      <a:endParaRPr lang="en-US" sz="600" b="0" i="0" u="none" strike="noStrike" dirty="0">
                        <a:solidFill>
                          <a:srgbClr val="000000"/>
                        </a:solidFill>
                        <a:effectLst/>
                        <a:latin typeface="Arial" charset="0"/>
                      </a:endParaRPr>
                    </a:p>
                  </a:txBody>
                  <a:tcPr marL="4272" marR="4272" marT="4269" marB="0" anchor="b"/>
                </a:tc>
                <a:tc>
                  <a:txBody>
                    <a:bodyPr/>
                    <a:lstStyle/>
                    <a:p>
                      <a:pPr algn="ctr" fontAlgn="b"/>
                      <a:r>
                        <a:rPr lang="en-US" sz="600" u="none" strike="noStrike" dirty="0">
                          <a:effectLst/>
                        </a:rPr>
                        <a:t>Dataset size</a:t>
                      </a:r>
                      <a:endParaRPr lang="en-US" sz="600" b="0" i="0" u="none" strike="noStrike" dirty="0">
                        <a:solidFill>
                          <a:srgbClr val="000000"/>
                        </a:solidFill>
                        <a:effectLst/>
                        <a:latin typeface="Arial" charset="0"/>
                      </a:endParaRPr>
                    </a:p>
                  </a:txBody>
                  <a:tcPr marL="4272" marR="4272" marT="4269" marB="0" anchor="b"/>
                </a:tc>
                <a:tc>
                  <a:txBody>
                    <a:bodyPr/>
                    <a:lstStyle/>
                    <a:p>
                      <a:pPr algn="ctr" fontAlgn="b"/>
                      <a:r>
                        <a:rPr lang="en-US" sz="600" u="none" strike="noStrike" dirty="0">
                          <a:effectLst/>
                        </a:rPr>
                        <a:t>Quantity of Classes</a:t>
                      </a:r>
                      <a:endParaRPr lang="en-US" sz="600" b="0" i="0" u="none" strike="noStrike" dirty="0">
                        <a:solidFill>
                          <a:srgbClr val="000000"/>
                        </a:solidFill>
                        <a:effectLst/>
                        <a:latin typeface="Arial" charset="0"/>
                      </a:endParaRPr>
                    </a:p>
                  </a:txBody>
                  <a:tcPr marL="4272" marR="4272" marT="4269" marB="0" anchor="b"/>
                </a:tc>
                <a:tc>
                  <a:txBody>
                    <a:bodyPr/>
                    <a:lstStyle/>
                    <a:p>
                      <a:pPr algn="ctr" fontAlgn="b"/>
                      <a:r>
                        <a:rPr lang="cs-CZ" sz="600" u="none" strike="noStrike" dirty="0">
                          <a:effectLst/>
                        </a:rPr>
                        <a:t> p@1 </a:t>
                      </a:r>
                      <a:endParaRPr lang="cs-CZ" sz="600" b="0" i="0" u="none" strike="noStrike" dirty="0">
                        <a:solidFill>
                          <a:srgbClr val="000000"/>
                        </a:solidFill>
                        <a:effectLst/>
                        <a:latin typeface="Arial" charset="0"/>
                      </a:endParaRPr>
                    </a:p>
                  </a:txBody>
                  <a:tcPr marL="4272" marR="4272" marT="4269" marB="0" anchor="b"/>
                </a:tc>
              </a:tr>
              <a:tr h="108804">
                <a:tc>
                  <a:txBody>
                    <a:bodyPr/>
                    <a:lstStyle/>
                    <a:p>
                      <a:pPr algn="ctr" fontAlgn="b"/>
                      <a:r>
                        <a:rPr lang="en-US" sz="600" b="0" u="none" strike="noStrike" dirty="0" smtClean="0">
                          <a:effectLst/>
                        </a:rPr>
                        <a:t>11/</a:t>
                      </a:r>
                      <a:r>
                        <a:rPr lang="mr-IN" sz="600" b="0" u="none" strike="noStrike" dirty="0" smtClean="0">
                          <a:effectLst/>
                        </a:rPr>
                        <a:t>09/16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dirty="0">
                          <a:effectLst/>
                        </a:rPr>
                        <a:t>NA</a:t>
                      </a:r>
                      <a:endParaRPr lang="en-US" sz="600" b="0" i="0" u="none" strike="noStrike" dirty="0">
                        <a:solidFill>
                          <a:srgbClr val="000000"/>
                        </a:solidFill>
                        <a:effectLst/>
                        <a:latin typeface="Calibri" charset="0"/>
                      </a:endParaRPr>
                    </a:p>
                  </a:txBody>
                  <a:tcPr marL="4272" marR="4272" marT="4269" marB="0" anchor="b"/>
                </a:tc>
                <a:tc>
                  <a:txBody>
                    <a:bodyPr/>
                    <a:lstStyle/>
                    <a:p>
                      <a:pPr algn="ctr" fontAlgn="b"/>
                      <a:r>
                        <a:rPr lang="en-US" sz="600" u="none" strike="noStrike" dirty="0">
                          <a:effectLst/>
                        </a:rPr>
                        <a:t>NA</a:t>
                      </a:r>
                      <a:endParaRPr lang="en-US" sz="600" b="0" i="0" u="none" strike="noStrike" dirty="0">
                        <a:solidFill>
                          <a:srgbClr val="000000"/>
                        </a:solidFill>
                        <a:effectLst/>
                        <a:latin typeface="Calibri" charset="0"/>
                      </a:endParaRPr>
                    </a:p>
                  </a:txBody>
                  <a:tcPr marL="4272" marR="4272" marT="4269" marB="0" anchor="b"/>
                </a:tc>
                <a:tc>
                  <a:txBody>
                    <a:bodyPr/>
                    <a:lstStyle/>
                    <a:p>
                      <a:pPr algn="ctr" fontAlgn="b"/>
                      <a:r>
                        <a:rPr lang="en-US" sz="600" u="none" strike="noStrike" dirty="0">
                          <a:effectLst/>
                        </a:rPr>
                        <a:t>NA</a:t>
                      </a:r>
                      <a:endParaRPr lang="en-US"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11/</a:t>
                      </a:r>
                      <a:r>
                        <a:rPr lang="mr-IN" sz="600" u="none" strike="noStrike" dirty="0" smtClean="0">
                          <a:effectLst/>
                        </a:rPr>
                        <a:t>21/16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dirty="0">
                          <a:effectLst/>
                        </a:rPr>
                        <a:t>NA</a:t>
                      </a:r>
                      <a:endParaRPr lang="en-US" sz="600" b="0" i="0" u="none" strike="noStrike" dirty="0">
                        <a:solidFill>
                          <a:srgbClr val="000000"/>
                        </a:solidFill>
                        <a:effectLst/>
                        <a:latin typeface="Calibri" charset="0"/>
                      </a:endParaRPr>
                    </a:p>
                  </a:txBody>
                  <a:tcPr marL="4272" marR="4272" marT="4269" marB="0" anchor="b"/>
                </a:tc>
                <a:tc>
                  <a:txBody>
                    <a:bodyPr/>
                    <a:lstStyle/>
                    <a:p>
                      <a:pPr algn="ctr" fontAlgn="b"/>
                      <a:r>
                        <a:rPr lang="en-US" sz="600" u="none" strike="noStrike">
                          <a:effectLst/>
                        </a:rPr>
                        <a:t>NA</a:t>
                      </a:r>
                      <a:endParaRPr lang="en-US" sz="600" b="0" i="0" u="none" strike="noStrike">
                        <a:solidFill>
                          <a:srgbClr val="000000"/>
                        </a:solidFill>
                        <a:effectLst/>
                        <a:latin typeface="Calibri" charset="0"/>
                      </a:endParaRPr>
                    </a:p>
                  </a:txBody>
                  <a:tcPr marL="4272" marR="4272" marT="4269" marB="0" anchor="b"/>
                </a:tc>
                <a:tc>
                  <a:txBody>
                    <a:bodyPr/>
                    <a:lstStyle/>
                    <a:p>
                      <a:pPr algn="ctr" fontAlgn="b"/>
                      <a:r>
                        <a:rPr lang="en-US" sz="600" u="none" strike="noStrike">
                          <a:effectLst/>
                        </a:rPr>
                        <a:t>NA</a:t>
                      </a:r>
                      <a:endParaRPr lang="en-US" sz="600" b="0" i="0" u="none" strike="noStrike">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12/</a:t>
                      </a:r>
                      <a:r>
                        <a:rPr lang="mr-IN" sz="600" u="none" strike="noStrike" dirty="0" smtClean="0">
                          <a:effectLst/>
                        </a:rPr>
                        <a:t>07/16</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NA</a:t>
                      </a:r>
                      <a:endParaRPr lang="en-US" sz="600" b="0" i="0" u="none" strike="noStrike">
                        <a:solidFill>
                          <a:srgbClr val="000000"/>
                        </a:solidFill>
                        <a:effectLst/>
                        <a:latin typeface="Calibri" charset="0"/>
                      </a:endParaRPr>
                    </a:p>
                  </a:txBody>
                  <a:tcPr marL="4272" marR="4272" marT="4269" marB="0" anchor="b"/>
                </a:tc>
                <a:tc>
                  <a:txBody>
                    <a:bodyPr/>
                    <a:lstStyle/>
                    <a:p>
                      <a:pPr algn="ctr" fontAlgn="b"/>
                      <a:r>
                        <a:rPr lang="en-US" sz="600" u="none" strike="noStrike" dirty="0">
                          <a:effectLst/>
                        </a:rPr>
                        <a:t>NA</a:t>
                      </a:r>
                      <a:endParaRPr lang="en-US" sz="600" b="0" i="0" u="none" strike="noStrike" dirty="0">
                        <a:solidFill>
                          <a:srgbClr val="000000"/>
                        </a:solidFill>
                        <a:effectLst/>
                        <a:latin typeface="Calibri" charset="0"/>
                      </a:endParaRPr>
                    </a:p>
                  </a:txBody>
                  <a:tcPr marL="4272" marR="4272" marT="4269" marB="0" anchor="b"/>
                </a:tc>
                <a:tc>
                  <a:txBody>
                    <a:bodyPr/>
                    <a:lstStyle/>
                    <a:p>
                      <a:pPr algn="ctr" fontAlgn="b"/>
                      <a:r>
                        <a:rPr lang="en-US" sz="600" u="none" strike="noStrike">
                          <a:effectLst/>
                        </a:rPr>
                        <a:t>NA</a:t>
                      </a:r>
                      <a:endParaRPr lang="en-US" sz="600" b="0" i="0" u="none" strike="noStrike">
                        <a:solidFill>
                          <a:srgbClr val="000000"/>
                        </a:solidFill>
                        <a:effectLst/>
                        <a:latin typeface="Calibri" charset="0"/>
                      </a:endParaRPr>
                    </a:p>
                  </a:txBody>
                  <a:tcPr marL="4272" marR="4272" marT="4269" marB="0" anchor="b"/>
                </a:tc>
              </a:tr>
              <a:tr h="108804">
                <a:tc>
                  <a:txBody>
                    <a:bodyPr/>
                    <a:lstStyle/>
                    <a:p>
                      <a:pPr algn="ctr" fontAlgn="b"/>
                      <a:r>
                        <a:rPr lang="mr-IN" sz="800" b="1" u="none" strike="noStrike" dirty="0">
                          <a:effectLst/>
                        </a:rPr>
                        <a:t>02/02/17</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en-US" sz="800" b="1" u="none" strike="noStrike" dirty="0">
                          <a:effectLst/>
                        </a:rPr>
                        <a:t>140</a:t>
                      </a:r>
                      <a:endParaRPr lang="en-US" sz="800" b="1" i="0" u="none" strike="noStrike" dirty="0">
                        <a:solidFill>
                          <a:srgbClr val="000000"/>
                        </a:solidFill>
                        <a:effectLst/>
                        <a:latin typeface="Calibri" charset="0"/>
                      </a:endParaRPr>
                    </a:p>
                  </a:txBody>
                  <a:tcPr marL="4272" marR="4272" marT="4269" marB="0" anchor="b">
                    <a:solidFill>
                      <a:schemeClr val="tx2">
                        <a:lumMod val="90000"/>
                      </a:schemeClr>
                    </a:solidFill>
                  </a:tcPr>
                </a:tc>
                <a:tc>
                  <a:txBody>
                    <a:bodyPr/>
                    <a:lstStyle/>
                    <a:p>
                      <a:pPr algn="ctr" fontAlgn="b"/>
                      <a:r>
                        <a:rPr lang="en-US" sz="800" b="1" u="none" strike="noStrike" dirty="0">
                          <a:effectLst/>
                        </a:rPr>
                        <a:t>10</a:t>
                      </a:r>
                      <a:endParaRPr lang="en-US" sz="800" b="1" i="0" u="none" strike="noStrike" dirty="0">
                        <a:solidFill>
                          <a:srgbClr val="000000"/>
                        </a:solidFill>
                        <a:effectLst/>
                        <a:latin typeface="Calibri" charset="0"/>
                      </a:endParaRPr>
                    </a:p>
                  </a:txBody>
                  <a:tcPr marL="4272" marR="4272" marT="4269" marB="0" anchor="b">
                    <a:solidFill>
                      <a:schemeClr val="tx2">
                        <a:lumMod val="90000"/>
                      </a:schemeClr>
                    </a:solidFill>
                  </a:tcPr>
                </a:tc>
                <a:tc>
                  <a:txBody>
                    <a:bodyPr/>
                    <a:lstStyle/>
                    <a:p>
                      <a:pPr algn="ctr" fontAlgn="b"/>
                      <a:r>
                        <a:rPr lang="nb-NO" sz="800" b="1" u="none" strike="noStrike" dirty="0">
                          <a:effectLst/>
                        </a:rPr>
                        <a:t>0.71</a:t>
                      </a:r>
                      <a:endParaRPr lang="nb-NO" sz="800" b="1" i="0" u="none" strike="noStrike" dirty="0">
                        <a:solidFill>
                          <a:srgbClr val="000000"/>
                        </a:solidFill>
                        <a:effectLst/>
                        <a:latin typeface="Calibri" charset="0"/>
                      </a:endParaRPr>
                    </a:p>
                  </a:txBody>
                  <a:tcPr marL="4272" marR="4272" marT="4269" marB="0" anchor="b">
                    <a:solidFill>
                      <a:schemeClr val="tx2">
                        <a:lumMod val="90000"/>
                      </a:schemeClr>
                    </a:solidFill>
                  </a:tcPr>
                </a:tc>
              </a:tr>
              <a:tr h="108804">
                <a:tc>
                  <a:txBody>
                    <a:bodyPr/>
                    <a:lstStyle/>
                    <a:p>
                      <a:pPr algn="ctr" fontAlgn="b"/>
                      <a:r>
                        <a:rPr lang="en-US" sz="600" u="none" strike="noStrike" dirty="0" smtClean="0">
                          <a:effectLst/>
                        </a:rPr>
                        <a:t>02/</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220</a:t>
                      </a:r>
                      <a:endParaRPr lang="is-IS" sz="600" b="0" i="0" u="none" strike="noStrike">
                        <a:solidFill>
                          <a:srgbClr val="000000"/>
                        </a:solidFill>
                        <a:effectLst/>
                        <a:latin typeface="Calibri" charset="0"/>
                      </a:endParaRPr>
                    </a:p>
                  </a:txBody>
                  <a:tcPr marL="4272" marR="4272" marT="4269" marB="0" anchor="b"/>
                </a:tc>
                <a:tc>
                  <a:txBody>
                    <a:bodyPr/>
                    <a:lstStyle/>
                    <a:p>
                      <a:pPr algn="ctr" fontAlgn="b"/>
                      <a:r>
                        <a:rPr lang="fi-FI" sz="600" u="none" strike="noStrike" dirty="0">
                          <a:effectLst/>
                        </a:rPr>
                        <a:t>18</a:t>
                      </a:r>
                      <a:endParaRPr lang="fi-FI" sz="600" b="0" i="0" u="none" strike="noStrike" dirty="0">
                        <a:solidFill>
                          <a:srgbClr val="000000"/>
                        </a:solidFill>
                        <a:effectLst/>
                        <a:latin typeface="Calibri" charset="0"/>
                      </a:endParaRPr>
                    </a:p>
                  </a:txBody>
                  <a:tcPr marL="4272" marR="4272" marT="4269" marB="0" anchor="b"/>
                </a:tc>
                <a:tc>
                  <a:txBody>
                    <a:bodyPr/>
                    <a:lstStyle/>
                    <a:p>
                      <a:pPr algn="ctr" fontAlgn="b"/>
                      <a:r>
                        <a:rPr lang="nb-NO" sz="600" u="none" strike="noStrike" dirty="0">
                          <a:effectLst/>
                        </a:rPr>
                        <a:t>0.57</a:t>
                      </a:r>
                      <a:endParaRPr lang="nb-NO"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02/</a:t>
                      </a:r>
                      <a:r>
                        <a:rPr lang="mr-IN" sz="600" u="none" strike="noStrike" dirty="0" smtClean="0">
                          <a:effectLst/>
                        </a:rPr>
                        <a:t>23/17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230</a:t>
                      </a:r>
                      <a:endParaRPr lang="is-IS" sz="600" b="0" i="0" u="none" strike="noStrike">
                        <a:solidFill>
                          <a:srgbClr val="000000"/>
                        </a:solidFill>
                        <a:effectLst/>
                        <a:latin typeface="Calibri" charset="0"/>
                      </a:endParaRPr>
                    </a:p>
                  </a:txBody>
                  <a:tcPr marL="4272" marR="4272" marT="4269" marB="0" anchor="b"/>
                </a:tc>
                <a:tc>
                  <a:txBody>
                    <a:bodyPr/>
                    <a:lstStyle/>
                    <a:p>
                      <a:pPr algn="ctr" fontAlgn="b"/>
                      <a:r>
                        <a:rPr lang="fi-FI" sz="600" u="none" strike="noStrike" dirty="0">
                          <a:effectLst/>
                        </a:rPr>
                        <a:t>18</a:t>
                      </a:r>
                      <a:endParaRPr lang="fi-FI" sz="600" b="0" i="0" u="none" strike="noStrike" dirty="0">
                        <a:solidFill>
                          <a:srgbClr val="000000"/>
                        </a:solidFill>
                        <a:effectLst/>
                        <a:latin typeface="Calibri" charset="0"/>
                      </a:endParaRPr>
                    </a:p>
                  </a:txBody>
                  <a:tcPr marL="4272" marR="4272" marT="4269" marB="0" anchor="b"/>
                </a:tc>
                <a:tc>
                  <a:txBody>
                    <a:bodyPr/>
                    <a:lstStyle/>
                    <a:p>
                      <a:pPr algn="ctr" fontAlgn="b"/>
                      <a:r>
                        <a:rPr lang="nb-NO" sz="600" u="none" strike="noStrike">
                          <a:effectLst/>
                        </a:rPr>
                        <a:t>0.59</a:t>
                      </a:r>
                      <a:endParaRPr lang="nb-NO" sz="600" b="0" i="0" u="none" strike="noStrike">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03/</a:t>
                      </a:r>
                      <a:r>
                        <a:rPr lang="mr-IN" sz="600" u="none" strike="noStrike" dirty="0" smtClean="0">
                          <a:effectLst/>
                        </a:rPr>
                        <a:t>03/17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230</a:t>
                      </a:r>
                      <a:endParaRPr lang="is-IS" sz="600" b="0" i="0" u="none" strike="noStrike">
                        <a:solidFill>
                          <a:srgbClr val="000000"/>
                        </a:solidFill>
                        <a:effectLst/>
                        <a:latin typeface="Calibri" charset="0"/>
                      </a:endParaRPr>
                    </a:p>
                  </a:txBody>
                  <a:tcPr marL="4272" marR="4272" marT="4269" marB="0" anchor="b"/>
                </a:tc>
                <a:tc>
                  <a:txBody>
                    <a:bodyPr/>
                    <a:lstStyle/>
                    <a:p>
                      <a:pPr algn="ctr" fontAlgn="b"/>
                      <a:r>
                        <a:rPr lang="fi-FI" sz="600" u="none" strike="noStrike" dirty="0">
                          <a:effectLst/>
                        </a:rPr>
                        <a:t>18</a:t>
                      </a:r>
                      <a:endParaRPr lang="fi-FI" sz="600" b="0" i="0" u="none" strike="noStrike" dirty="0">
                        <a:solidFill>
                          <a:srgbClr val="000000"/>
                        </a:solidFill>
                        <a:effectLst/>
                        <a:latin typeface="Calibri" charset="0"/>
                      </a:endParaRPr>
                    </a:p>
                  </a:txBody>
                  <a:tcPr marL="4272" marR="4272" marT="4269" marB="0" anchor="b"/>
                </a:tc>
                <a:tc>
                  <a:txBody>
                    <a:bodyPr/>
                    <a:lstStyle/>
                    <a:p>
                      <a:pPr algn="ctr" fontAlgn="b"/>
                      <a:r>
                        <a:rPr lang="nb-NO" sz="600" u="none" strike="noStrike">
                          <a:effectLst/>
                        </a:rPr>
                        <a:t>0.70</a:t>
                      </a:r>
                      <a:endParaRPr lang="nb-NO" sz="600" b="0" i="0" u="none" strike="noStrike">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03/</a:t>
                      </a:r>
                      <a:r>
                        <a:rPr lang="mr-IN" sz="600" u="none" strike="noStrike" dirty="0" smtClean="0">
                          <a:effectLst/>
                        </a:rPr>
                        <a:t>08/17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230</a:t>
                      </a:r>
                      <a:endParaRPr lang="is-IS" sz="600" b="0" i="0" u="none" strike="noStrike">
                        <a:solidFill>
                          <a:srgbClr val="000000"/>
                        </a:solidFill>
                        <a:effectLst/>
                        <a:latin typeface="Calibri" charset="0"/>
                      </a:endParaRPr>
                    </a:p>
                  </a:txBody>
                  <a:tcPr marL="4272" marR="4272" marT="4269" marB="0" anchor="b"/>
                </a:tc>
                <a:tc>
                  <a:txBody>
                    <a:bodyPr/>
                    <a:lstStyle/>
                    <a:p>
                      <a:pPr algn="ctr" fontAlgn="b"/>
                      <a:r>
                        <a:rPr lang="fi-FI" sz="600" u="none" strike="noStrike" dirty="0">
                          <a:effectLst/>
                        </a:rPr>
                        <a:t>18</a:t>
                      </a:r>
                      <a:endParaRPr lang="fi-FI" sz="600" b="0" i="0" u="none" strike="noStrike" dirty="0">
                        <a:solidFill>
                          <a:srgbClr val="000000"/>
                        </a:solidFill>
                        <a:effectLst/>
                        <a:latin typeface="Calibri" charset="0"/>
                      </a:endParaRPr>
                    </a:p>
                  </a:txBody>
                  <a:tcPr marL="4272" marR="4272" marT="4269" marB="0" anchor="b"/>
                </a:tc>
                <a:tc>
                  <a:txBody>
                    <a:bodyPr/>
                    <a:lstStyle/>
                    <a:p>
                      <a:pPr algn="ctr" fontAlgn="b"/>
                      <a:r>
                        <a:rPr lang="nb-NO" sz="600" u="none" strike="noStrike" dirty="0">
                          <a:effectLst/>
                        </a:rPr>
                        <a:t>0.63</a:t>
                      </a:r>
                      <a:endParaRPr lang="nb-NO"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03/</a:t>
                      </a:r>
                      <a:r>
                        <a:rPr lang="mr-IN" sz="600" u="none" strike="noStrike" dirty="0" smtClean="0">
                          <a:effectLst/>
                        </a:rPr>
                        <a:t>16/17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230</a:t>
                      </a:r>
                      <a:endParaRPr lang="is-IS" sz="600" b="0" i="0" u="none" strike="noStrike">
                        <a:solidFill>
                          <a:srgbClr val="000000"/>
                        </a:solidFill>
                        <a:effectLst/>
                        <a:latin typeface="Calibri" charset="0"/>
                      </a:endParaRPr>
                    </a:p>
                  </a:txBody>
                  <a:tcPr marL="4272" marR="4272" marT="4269" marB="0" anchor="b"/>
                </a:tc>
                <a:tc>
                  <a:txBody>
                    <a:bodyPr/>
                    <a:lstStyle/>
                    <a:p>
                      <a:pPr algn="ctr" fontAlgn="b"/>
                      <a:r>
                        <a:rPr lang="fi-FI" sz="600" u="none" strike="noStrike">
                          <a:effectLst/>
                        </a:rPr>
                        <a:t>18</a:t>
                      </a:r>
                      <a:endParaRPr lang="fi-FI" sz="600" b="0" i="0" u="none" strike="noStrike">
                        <a:solidFill>
                          <a:srgbClr val="000000"/>
                        </a:solidFill>
                        <a:effectLst/>
                        <a:latin typeface="Calibri" charset="0"/>
                      </a:endParaRPr>
                    </a:p>
                  </a:txBody>
                  <a:tcPr marL="4272" marR="4272" marT="4269" marB="0" anchor="b"/>
                </a:tc>
                <a:tc>
                  <a:txBody>
                    <a:bodyPr/>
                    <a:lstStyle/>
                    <a:p>
                      <a:pPr algn="ctr" fontAlgn="b"/>
                      <a:r>
                        <a:rPr lang="nb-NO" sz="600" u="none" strike="noStrike" dirty="0">
                          <a:effectLst/>
                        </a:rPr>
                        <a:t>0.70</a:t>
                      </a:r>
                      <a:endParaRPr lang="nb-NO"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03/</a:t>
                      </a:r>
                      <a:r>
                        <a:rPr lang="mr-IN" sz="600" u="none" strike="noStrike" dirty="0" smtClean="0">
                          <a:effectLst/>
                        </a:rPr>
                        <a:t>17/17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230</a:t>
                      </a:r>
                      <a:endParaRPr lang="is-IS" sz="600" b="0" i="0" u="none" strike="noStrike">
                        <a:solidFill>
                          <a:srgbClr val="000000"/>
                        </a:solidFill>
                        <a:effectLst/>
                        <a:latin typeface="Calibri" charset="0"/>
                      </a:endParaRPr>
                    </a:p>
                  </a:txBody>
                  <a:tcPr marL="4272" marR="4272" marT="4269" marB="0" anchor="b"/>
                </a:tc>
                <a:tc>
                  <a:txBody>
                    <a:bodyPr/>
                    <a:lstStyle/>
                    <a:p>
                      <a:pPr algn="ctr" fontAlgn="b"/>
                      <a:r>
                        <a:rPr lang="fi-FI" sz="600" u="none" strike="noStrike">
                          <a:effectLst/>
                        </a:rPr>
                        <a:t>18</a:t>
                      </a:r>
                      <a:endParaRPr lang="fi-FI" sz="600" b="0" i="0" u="none" strike="noStrike">
                        <a:solidFill>
                          <a:srgbClr val="000000"/>
                        </a:solidFill>
                        <a:effectLst/>
                        <a:latin typeface="Calibri" charset="0"/>
                      </a:endParaRPr>
                    </a:p>
                  </a:txBody>
                  <a:tcPr marL="4272" marR="4272" marT="4269" marB="0" anchor="b"/>
                </a:tc>
                <a:tc>
                  <a:txBody>
                    <a:bodyPr/>
                    <a:lstStyle/>
                    <a:p>
                      <a:pPr algn="ctr" fontAlgn="b"/>
                      <a:r>
                        <a:rPr lang="nb-NO" sz="600" u="none" strike="noStrike" dirty="0">
                          <a:effectLst/>
                        </a:rPr>
                        <a:t>0.65</a:t>
                      </a:r>
                      <a:endParaRPr lang="nb-NO"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03/</a:t>
                      </a:r>
                      <a:r>
                        <a:rPr lang="mr-IN" sz="600" u="none" strike="noStrike" dirty="0" smtClean="0">
                          <a:effectLst/>
                        </a:rPr>
                        <a:t>24/17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ru-RU" sz="600" u="none" strike="noStrike">
                          <a:effectLst/>
                        </a:rPr>
                        <a:t>745</a:t>
                      </a:r>
                      <a:endParaRPr lang="ru-RU" sz="600" b="0" i="0" u="none" strike="noStrike">
                        <a:solidFill>
                          <a:srgbClr val="000000"/>
                        </a:solidFill>
                        <a:effectLst/>
                        <a:latin typeface="Calibri" charset="0"/>
                      </a:endParaRPr>
                    </a:p>
                  </a:txBody>
                  <a:tcPr marL="4272" marR="4272" marT="4269" marB="0" anchor="b"/>
                </a:tc>
                <a:tc>
                  <a:txBody>
                    <a:bodyPr/>
                    <a:lstStyle/>
                    <a:p>
                      <a:pPr algn="ctr" fontAlgn="b"/>
                      <a:r>
                        <a:rPr lang="ru-RU" sz="600" u="none" strike="noStrike">
                          <a:effectLst/>
                        </a:rPr>
                        <a:t>34</a:t>
                      </a:r>
                      <a:endParaRPr lang="ru-RU" sz="600" b="0" i="0" u="none" strike="noStrike">
                        <a:solidFill>
                          <a:srgbClr val="000000"/>
                        </a:solidFill>
                        <a:effectLst/>
                        <a:latin typeface="Calibri" charset="0"/>
                      </a:endParaRPr>
                    </a:p>
                  </a:txBody>
                  <a:tcPr marL="4272" marR="4272" marT="4269" marB="0" anchor="b"/>
                </a:tc>
                <a:tc>
                  <a:txBody>
                    <a:bodyPr/>
                    <a:lstStyle/>
                    <a:p>
                      <a:pPr algn="ctr" fontAlgn="b"/>
                      <a:r>
                        <a:rPr lang="nb-NO" sz="600" u="none" strike="noStrike" dirty="0">
                          <a:effectLst/>
                        </a:rPr>
                        <a:t>0.74</a:t>
                      </a:r>
                      <a:endParaRPr lang="nb-NO"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04/</a:t>
                      </a:r>
                      <a:r>
                        <a:rPr lang="mr-IN" sz="600" u="none" strike="noStrike" dirty="0" smtClean="0">
                          <a:effectLst/>
                        </a:rPr>
                        <a:t>01/17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880</a:t>
                      </a:r>
                      <a:endParaRPr lang="en-US" sz="600" b="0" i="0" u="none" strike="noStrike">
                        <a:solidFill>
                          <a:srgbClr val="000000"/>
                        </a:solidFill>
                        <a:effectLst/>
                        <a:latin typeface="Calibri" charset="0"/>
                      </a:endParaRPr>
                    </a:p>
                  </a:txBody>
                  <a:tcPr marL="4272" marR="4272" marT="4269" marB="0" anchor="b"/>
                </a:tc>
                <a:tc>
                  <a:txBody>
                    <a:bodyPr/>
                    <a:lstStyle/>
                    <a:p>
                      <a:pPr algn="ctr" fontAlgn="b"/>
                      <a:r>
                        <a:rPr lang="en-US" sz="600" u="none" strike="noStrike">
                          <a:effectLst/>
                        </a:rPr>
                        <a:t>38</a:t>
                      </a:r>
                      <a:endParaRPr lang="en-US" sz="600" b="0" i="0" u="none" strike="noStrike">
                        <a:solidFill>
                          <a:srgbClr val="000000"/>
                        </a:solidFill>
                        <a:effectLst/>
                        <a:latin typeface="Calibri" charset="0"/>
                      </a:endParaRPr>
                    </a:p>
                  </a:txBody>
                  <a:tcPr marL="4272" marR="4272" marT="4269" marB="0" anchor="b"/>
                </a:tc>
                <a:tc>
                  <a:txBody>
                    <a:bodyPr/>
                    <a:lstStyle/>
                    <a:p>
                      <a:pPr algn="ctr" fontAlgn="b"/>
                      <a:r>
                        <a:rPr lang="nb-NO" sz="600" u="none" strike="noStrike" dirty="0">
                          <a:effectLst/>
                        </a:rPr>
                        <a:t>0.82</a:t>
                      </a:r>
                      <a:endParaRPr lang="nb-NO"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04/</a:t>
                      </a:r>
                      <a:r>
                        <a:rPr lang="mr-IN" sz="600" u="none" strike="noStrike" dirty="0" smtClean="0">
                          <a:effectLst/>
                        </a:rPr>
                        <a:t>18/17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is-IS" sz="600" u="none" strike="noStrike">
                          <a:effectLst/>
                        </a:rPr>
                        <a:t>1135</a:t>
                      </a:r>
                      <a:endParaRPr lang="is-IS" sz="600" b="0" i="0" u="none" strike="noStrike">
                        <a:solidFill>
                          <a:srgbClr val="000000"/>
                        </a:solidFill>
                        <a:effectLst/>
                        <a:latin typeface="Calibri" charset="0"/>
                      </a:endParaRPr>
                    </a:p>
                  </a:txBody>
                  <a:tcPr marL="4272" marR="4272" marT="4269" marB="0" anchor="b"/>
                </a:tc>
                <a:tc>
                  <a:txBody>
                    <a:bodyPr/>
                    <a:lstStyle/>
                    <a:p>
                      <a:pPr algn="ctr" fontAlgn="b"/>
                      <a:r>
                        <a:rPr lang="en-US" sz="600" u="none" strike="noStrike">
                          <a:effectLst/>
                        </a:rPr>
                        <a:t>38</a:t>
                      </a:r>
                      <a:endParaRPr lang="en-US" sz="600" b="0" i="0" u="none" strike="noStrike">
                        <a:solidFill>
                          <a:srgbClr val="000000"/>
                        </a:solidFill>
                        <a:effectLst/>
                        <a:latin typeface="Calibri" charset="0"/>
                      </a:endParaRPr>
                    </a:p>
                  </a:txBody>
                  <a:tcPr marL="4272" marR="4272" marT="4269" marB="0" anchor="b"/>
                </a:tc>
                <a:tc>
                  <a:txBody>
                    <a:bodyPr/>
                    <a:lstStyle/>
                    <a:p>
                      <a:pPr algn="ctr" fontAlgn="b"/>
                      <a:r>
                        <a:rPr lang="fi-FI" sz="600" u="none" strike="noStrike" dirty="0">
                          <a:effectLst/>
                        </a:rPr>
                        <a:t>0.79</a:t>
                      </a:r>
                      <a:endParaRPr lang="fi-FI"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05/</a:t>
                      </a:r>
                      <a:r>
                        <a:rPr lang="mr-IN" sz="600" u="none" strike="noStrike" dirty="0" smtClean="0">
                          <a:effectLst/>
                        </a:rPr>
                        <a:t>09/17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3330</a:t>
                      </a:r>
                      <a:endParaRPr lang="en-US" sz="600" b="0" i="0" u="none" strike="noStrike">
                        <a:solidFill>
                          <a:srgbClr val="000000"/>
                        </a:solidFill>
                        <a:effectLst/>
                        <a:latin typeface="Calibri" charset="0"/>
                      </a:endParaRPr>
                    </a:p>
                  </a:txBody>
                  <a:tcPr marL="4272" marR="4272" marT="4269" marB="0" anchor="b"/>
                </a:tc>
                <a:tc>
                  <a:txBody>
                    <a:bodyPr/>
                    <a:lstStyle/>
                    <a:p>
                      <a:pPr algn="ctr" fontAlgn="b"/>
                      <a:r>
                        <a:rPr lang="en-US" sz="600" u="none" strike="noStrike">
                          <a:effectLst/>
                        </a:rPr>
                        <a:t>40</a:t>
                      </a:r>
                      <a:endParaRPr lang="en-US" sz="600" b="0" i="0" u="none" strike="noStrike">
                        <a:solidFill>
                          <a:srgbClr val="000000"/>
                        </a:solidFill>
                        <a:effectLst/>
                        <a:latin typeface="Calibri" charset="0"/>
                      </a:endParaRPr>
                    </a:p>
                  </a:txBody>
                  <a:tcPr marL="4272" marR="4272" marT="4269" marB="0" anchor="b"/>
                </a:tc>
                <a:tc>
                  <a:txBody>
                    <a:bodyPr/>
                    <a:lstStyle/>
                    <a:p>
                      <a:pPr algn="ctr" fontAlgn="b"/>
                      <a:r>
                        <a:rPr lang="nb-NO" sz="600" u="none" strike="noStrike" dirty="0">
                          <a:effectLst/>
                        </a:rPr>
                        <a:t>0.91</a:t>
                      </a:r>
                      <a:endParaRPr lang="nb-NO"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600" u="none" strike="noStrike" dirty="0" smtClean="0">
                          <a:effectLst/>
                        </a:rPr>
                        <a:t>05/</a:t>
                      </a:r>
                      <a:r>
                        <a:rPr lang="mr-IN" sz="600" u="none" strike="noStrike" dirty="0" smtClean="0">
                          <a:effectLst/>
                        </a:rPr>
                        <a:t>31/17</a:t>
                      </a:r>
                      <a:endParaRPr lang="mr-IN" sz="600" b="0" i="0" u="none" strike="noStrike" dirty="0">
                        <a:solidFill>
                          <a:srgbClr val="000000"/>
                        </a:solidFill>
                        <a:effectLst/>
                        <a:latin typeface="Calibri" charset="0"/>
                      </a:endParaRPr>
                    </a:p>
                  </a:txBody>
                  <a:tcPr marL="3211" marR="3211" marT="3211" marB="0" anchor="b"/>
                </a:tc>
                <a:tc>
                  <a:txBody>
                    <a:bodyPr/>
                    <a:lstStyle/>
                    <a:p>
                      <a:pPr algn="ctr" fontAlgn="b"/>
                      <a:r>
                        <a:rPr lang="en-US" sz="600" u="none" strike="noStrike">
                          <a:effectLst/>
                        </a:rPr>
                        <a:t>4145</a:t>
                      </a:r>
                      <a:endParaRPr lang="en-US" sz="600" b="0" i="0" u="none" strike="noStrike">
                        <a:solidFill>
                          <a:srgbClr val="000000"/>
                        </a:solidFill>
                        <a:effectLst/>
                        <a:latin typeface="Calibri" charset="0"/>
                      </a:endParaRPr>
                    </a:p>
                  </a:txBody>
                  <a:tcPr marL="4272" marR="4272" marT="4269" marB="0" anchor="b"/>
                </a:tc>
                <a:tc>
                  <a:txBody>
                    <a:bodyPr/>
                    <a:lstStyle/>
                    <a:p>
                      <a:pPr algn="ctr" fontAlgn="b"/>
                      <a:r>
                        <a:rPr lang="en-US" sz="600" u="none" strike="noStrike">
                          <a:effectLst/>
                        </a:rPr>
                        <a:t>40</a:t>
                      </a:r>
                      <a:endParaRPr lang="en-US" sz="600" b="0" i="0" u="none" strike="noStrike">
                        <a:solidFill>
                          <a:srgbClr val="000000"/>
                        </a:solidFill>
                        <a:effectLst/>
                        <a:latin typeface="Calibri" charset="0"/>
                      </a:endParaRPr>
                    </a:p>
                  </a:txBody>
                  <a:tcPr marL="4272" marR="4272" marT="4269" marB="0" anchor="b"/>
                </a:tc>
                <a:tc>
                  <a:txBody>
                    <a:bodyPr/>
                    <a:lstStyle/>
                    <a:p>
                      <a:pPr algn="ctr" fontAlgn="b"/>
                      <a:r>
                        <a:rPr lang="nb-NO" sz="600" u="none" strike="noStrike" dirty="0">
                          <a:effectLst/>
                        </a:rPr>
                        <a:t>0.93</a:t>
                      </a:r>
                      <a:endParaRPr lang="nb-NO" sz="600" b="0" i="0" u="none" strike="noStrike" dirty="0">
                        <a:solidFill>
                          <a:srgbClr val="000000"/>
                        </a:solidFill>
                        <a:effectLst/>
                        <a:latin typeface="Calibri" charset="0"/>
                      </a:endParaRPr>
                    </a:p>
                  </a:txBody>
                  <a:tcPr marL="4272" marR="4272" marT="4269" marB="0" anchor="b"/>
                </a:tc>
              </a:tr>
              <a:tr h="108804">
                <a:tc>
                  <a:txBody>
                    <a:bodyPr/>
                    <a:lstStyle/>
                    <a:p>
                      <a:pPr algn="ctr" fontAlgn="b"/>
                      <a:r>
                        <a:rPr lang="en-US" sz="800" b="1" u="none" strike="noStrike" dirty="0" smtClean="0">
                          <a:effectLst/>
                        </a:rPr>
                        <a:t>08/</a:t>
                      </a:r>
                      <a:r>
                        <a:rPr lang="mr-IN" sz="800" b="1" u="none" strike="noStrike" dirty="0" smtClean="0">
                          <a:effectLst/>
                        </a:rPr>
                        <a:t>18/17</a:t>
                      </a:r>
                      <a:endParaRPr lang="mr-IN" sz="800" b="1" i="0" u="none" strike="noStrike" dirty="0">
                        <a:solidFill>
                          <a:srgbClr val="000000"/>
                        </a:solidFill>
                        <a:effectLst/>
                        <a:latin typeface="Calibri" charset="0"/>
                      </a:endParaRPr>
                    </a:p>
                  </a:txBody>
                  <a:tcPr marL="3211" marR="3211" marT="3211" marB="0" anchor="b">
                    <a:solidFill>
                      <a:schemeClr val="tx2">
                        <a:lumMod val="90000"/>
                      </a:schemeClr>
                    </a:solidFill>
                  </a:tcPr>
                </a:tc>
                <a:tc>
                  <a:txBody>
                    <a:bodyPr/>
                    <a:lstStyle/>
                    <a:p>
                      <a:pPr algn="ctr" fontAlgn="b"/>
                      <a:r>
                        <a:rPr lang="en-US" sz="800" b="1" u="none" strike="noStrike" dirty="0">
                          <a:effectLst/>
                        </a:rPr>
                        <a:t>4145</a:t>
                      </a:r>
                      <a:endParaRPr lang="en-US" sz="800" b="1" i="0" u="none" strike="noStrike" dirty="0">
                        <a:solidFill>
                          <a:srgbClr val="000000"/>
                        </a:solidFill>
                        <a:effectLst/>
                        <a:latin typeface="Calibri" charset="0"/>
                      </a:endParaRPr>
                    </a:p>
                  </a:txBody>
                  <a:tcPr marL="4272" marR="4272" marT="4269" marB="0" anchor="b">
                    <a:solidFill>
                      <a:schemeClr val="tx2">
                        <a:lumMod val="90000"/>
                      </a:schemeClr>
                    </a:solidFill>
                  </a:tcPr>
                </a:tc>
                <a:tc>
                  <a:txBody>
                    <a:bodyPr/>
                    <a:lstStyle/>
                    <a:p>
                      <a:pPr algn="ctr" fontAlgn="b"/>
                      <a:r>
                        <a:rPr lang="en-US" sz="800" b="1" u="none" strike="noStrike" dirty="0">
                          <a:effectLst/>
                        </a:rPr>
                        <a:t>40</a:t>
                      </a:r>
                      <a:endParaRPr lang="en-US" sz="800" b="1" i="0" u="none" strike="noStrike" dirty="0">
                        <a:solidFill>
                          <a:srgbClr val="000000"/>
                        </a:solidFill>
                        <a:effectLst/>
                        <a:latin typeface="Calibri" charset="0"/>
                      </a:endParaRPr>
                    </a:p>
                  </a:txBody>
                  <a:tcPr marL="4272" marR="4272" marT="4269" marB="0" anchor="b">
                    <a:solidFill>
                      <a:schemeClr val="tx2">
                        <a:lumMod val="90000"/>
                      </a:schemeClr>
                    </a:solidFill>
                  </a:tcPr>
                </a:tc>
                <a:tc>
                  <a:txBody>
                    <a:bodyPr/>
                    <a:lstStyle/>
                    <a:p>
                      <a:pPr algn="ctr" fontAlgn="b"/>
                      <a:r>
                        <a:rPr lang="it-IT" sz="800" b="1" u="none" strike="noStrike" dirty="0">
                          <a:effectLst/>
                        </a:rPr>
                        <a:t>0.94</a:t>
                      </a:r>
                      <a:endParaRPr lang="it-IT" sz="800" b="1" i="0" u="none" strike="noStrike" dirty="0">
                        <a:solidFill>
                          <a:srgbClr val="000000"/>
                        </a:solidFill>
                        <a:effectLst/>
                        <a:latin typeface="Calibri" charset="0"/>
                      </a:endParaRPr>
                    </a:p>
                  </a:txBody>
                  <a:tcPr marL="4272" marR="4272" marT="4269" marB="0" anchor="b">
                    <a:solidFill>
                      <a:schemeClr val="tx2">
                        <a:lumMod val="90000"/>
                      </a:schemeClr>
                    </a:solidFill>
                  </a:tcPr>
                </a:tc>
              </a:tr>
            </a:tbl>
          </a:graphicData>
        </a:graphic>
      </p:graphicFrame>
      <p:sp>
        <p:nvSpPr>
          <p:cNvPr id="14" name="TextBox 9"/>
          <p:cNvSpPr txBox="1">
            <a:spLocks noChangeArrowheads="1"/>
          </p:cNvSpPr>
          <p:nvPr/>
        </p:nvSpPr>
        <p:spPr bwMode="auto">
          <a:xfrm>
            <a:off x="5019869" y="2748813"/>
            <a:ext cx="12939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ヒラギノ角ゴ Pro W3" charset="-128"/>
              </a:defRPr>
            </a:lvl1pPr>
            <a:lvl2pPr marL="742950" indent="-285750">
              <a:defRPr sz="4000">
                <a:solidFill>
                  <a:schemeClr val="tx1"/>
                </a:solidFill>
                <a:latin typeface="Arial" charset="0"/>
                <a:ea typeface="ヒラギノ角ゴ Pro W3" charset="-128"/>
              </a:defRPr>
            </a:lvl2pPr>
            <a:lvl3pPr marL="1143000" indent="-228600">
              <a:defRPr sz="4000">
                <a:solidFill>
                  <a:schemeClr val="tx1"/>
                </a:solidFill>
                <a:latin typeface="Arial" charset="0"/>
                <a:ea typeface="ヒラギノ角ゴ Pro W3" charset="-128"/>
              </a:defRPr>
            </a:lvl3pPr>
            <a:lvl4pPr marL="1600200" indent="-228600">
              <a:defRPr sz="4000">
                <a:solidFill>
                  <a:schemeClr val="tx1"/>
                </a:solidFill>
                <a:latin typeface="Arial" charset="0"/>
                <a:ea typeface="ヒラギノ角ゴ Pro W3" charset="-128"/>
              </a:defRPr>
            </a:lvl4pPr>
            <a:lvl5pPr marL="2057400" indent="-22860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r>
              <a:rPr lang="en-US" altLang="en-US" sz="1000" dirty="0"/>
              <a:t>Artwork: </a:t>
            </a:r>
            <a:r>
              <a:rPr lang="en-US" altLang="en-US" sz="1000" b="1" dirty="0" err="1" smtClean="0"/>
              <a:t>Lindonéia</a:t>
            </a:r>
            <a:endParaRPr lang="en-US" altLang="en-US" sz="1000" b="1" dirty="0"/>
          </a:p>
        </p:txBody>
      </p:sp>
      <p:sp>
        <p:nvSpPr>
          <p:cNvPr id="15" name="TextBox 10"/>
          <p:cNvSpPr txBox="1">
            <a:spLocks noChangeArrowheads="1"/>
          </p:cNvSpPr>
          <p:nvPr/>
        </p:nvSpPr>
        <p:spPr bwMode="auto">
          <a:xfrm>
            <a:off x="2680297" y="2748814"/>
            <a:ext cx="122180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ヒラギノ角ゴ Pro W3" charset="-128"/>
              </a:defRPr>
            </a:lvl1pPr>
            <a:lvl2pPr marL="742950" indent="-285750">
              <a:defRPr sz="4000">
                <a:solidFill>
                  <a:schemeClr val="tx1"/>
                </a:solidFill>
                <a:latin typeface="Arial" charset="0"/>
                <a:ea typeface="ヒラギノ角ゴ Pro W3" charset="-128"/>
              </a:defRPr>
            </a:lvl2pPr>
            <a:lvl3pPr marL="1143000" indent="-228600">
              <a:defRPr sz="4000">
                <a:solidFill>
                  <a:schemeClr val="tx1"/>
                </a:solidFill>
                <a:latin typeface="Arial" charset="0"/>
                <a:ea typeface="ヒラギノ角ゴ Pro W3" charset="-128"/>
              </a:defRPr>
            </a:lvl3pPr>
            <a:lvl4pPr marL="1600200" indent="-228600">
              <a:defRPr sz="4000">
                <a:solidFill>
                  <a:schemeClr val="tx1"/>
                </a:solidFill>
                <a:latin typeface="Arial" charset="0"/>
                <a:ea typeface="ヒラギノ角ゴ Pro W3" charset="-128"/>
              </a:defRPr>
            </a:lvl4pPr>
            <a:lvl5pPr marL="2057400" indent="-22860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r>
              <a:rPr lang="en-US" altLang="en-US" sz="1000" dirty="0"/>
              <a:t>Artwork: </a:t>
            </a:r>
            <a:r>
              <a:rPr lang="en-US" altLang="en-US" sz="1000" b="1" dirty="0" err="1" smtClean="0"/>
              <a:t>Saudade</a:t>
            </a:r>
            <a:endParaRPr lang="en-US" altLang="en-US" sz="1000" b="1" dirty="0"/>
          </a:p>
        </p:txBody>
      </p:sp>
      <p:sp>
        <p:nvSpPr>
          <p:cNvPr id="16" name="TextBox 11"/>
          <p:cNvSpPr txBox="1">
            <a:spLocks noChangeArrowheads="1"/>
          </p:cNvSpPr>
          <p:nvPr/>
        </p:nvSpPr>
        <p:spPr bwMode="auto">
          <a:xfrm>
            <a:off x="321087" y="2769451"/>
            <a:ext cx="10518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ヒラギノ角ゴ Pro W3" charset="-128"/>
              </a:defRPr>
            </a:lvl1pPr>
            <a:lvl2pPr marL="742950" indent="-285750">
              <a:defRPr sz="4000">
                <a:solidFill>
                  <a:schemeClr val="tx1"/>
                </a:solidFill>
                <a:latin typeface="Arial" charset="0"/>
                <a:ea typeface="ヒラギノ角ゴ Pro W3" charset="-128"/>
              </a:defRPr>
            </a:lvl2pPr>
            <a:lvl3pPr marL="1143000" indent="-228600">
              <a:defRPr sz="4000">
                <a:solidFill>
                  <a:schemeClr val="tx1"/>
                </a:solidFill>
                <a:latin typeface="Arial" charset="0"/>
                <a:ea typeface="ヒラギノ角ゴ Pro W3" charset="-128"/>
              </a:defRPr>
            </a:lvl3pPr>
            <a:lvl4pPr marL="1600200" indent="-228600">
              <a:defRPr sz="4000">
                <a:solidFill>
                  <a:schemeClr val="tx1"/>
                </a:solidFill>
                <a:latin typeface="Arial" charset="0"/>
                <a:ea typeface="ヒラギノ角ゴ Pro W3" charset="-128"/>
              </a:defRPr>
            </a:lvl4pPr>
            <a:lvl5pPr marL="2057400" indent="-22860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r>
              <a:rPr lang="en-US" altLang="en-US" sz="1000" dirty="0"/>
              <a:t>Artwork: </a:t>
            </a:r>
            <a:r>
              <a:rPr lang="en-US" altLang="en-US" sz="1000" b="1" dirty="0" err="1" smtClean="0"/>
              <a:t>Porco</a:t>
            </a:r>
            <a:endParaRPr lang="en-US" altLang="en-US" sz="1000" b="1" dirty="0"/>
          </a:p>
        </p:txBody>
      </p:sp>
      <p:sp>
        <p:nvSpPr>
          <p:cNvPr id="17" name="TextBox 12"/>
          <p:cNvSpPr txBox="1">
            <a:spLocks noChangeArrowheads="1"/>
          </p:cNvSpPr>
          <p:nvPr/>
        </p:nvSpPr>
        <p:spPr bwMode="auto">
          <a:xfrm>
            <a:off x="5019869" y="548534"/>
            <a:ext cx="11865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ヒラギノ角ゴ Pro W3" charset="-128"/>
              </a:defRPr>
            </a:lvl1pPr>
            <a:lvl2pPr marL="742950" indent="-285750">
              <a:defRPr sz="4000">
                <a:solidFill>
                  <a:schemeClr val="tx1"/>
                </a:solidFill>
                <a:latin typeface="Arial" charset="0"/>
                <a:ea typeface="ヒラギノ角ゴ Pro W3" charset="-128"/>
              </a:defRPr>
            </a:lvl2pPr>
            <a:lvl3pPr marL="1143000" indent="-228600">
              <a:defRPr sz="4000">
                <a:solidFill>
                  <a:schemeClr val="tx1"/>
                </a:solidFill>
                <a:latin typeface="Arial" charset="0"/>
                <a:ea typeface="ヒラギノ角ゴ Pro W3" charset="-128"/>
              </a:defRPr>
            </a:lvl3pPr>
            <a:lvl4pPr marL="1600200" indent="-228600">
              <a:defRPr sz="4000">
                <a:solidFill>
                  <a:schemeClr val="tx1"/>
                </a:solidFill>
                <a:latin typeface="Arial" charset="0"/>
                <a:ea typeface="ヒラギノ角ゴ Pro W3" charset="-128"/>
              </a:defRPr>
            </a:lvl4pPr>
            <a:lvl5pPr marL="2057400" indent="-22860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r>
              <a:rPr lang="en-US" altLang="en-US" sz="1000" dirty="0"/>
              <a:t>Artwork: </a:t>
            </a:r>
            <a:r>
              <a:rPr lang="en-US" altLang="en-US" sz="1000" b="1" dirty="0" err="1" smtClean="0"/>
              <a:t>Bananal</a:t>
            </a:r>
            <a:endParaRPr lang="en-US" altLang="en-US" sz="1000" b="1" dirty="0"/>
          </a:p>
        </p:txBody>
      </p:sp>
      <p:sp>
        <p:nvSpPr>
          <p:cNvPr id="18" name="TextBox 13"/>
          <p:cNvSpPr txBox="1">
            <a:spLocks noChangeArrowheads="1"/>
          </p:cNvSpPr>
          <p:nvPr/>
        </p:nvSpPr>
        <p:spPr bwMode="auto">
          <a:xfrm>
            <a:off x="2699347" y="548534"/>
            <a:ext cx="11657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ヒラギノ角ゴ Pro W3" charset="-128"/>
              </a:defRPr>
            </a:lvl1pPr>
            <a:lvl2pPr marL="742950" indent="-285750">
              <a:defRPr sz="4000">
                <a:solidFill>
                  <a:schemeClr val="tx1"/>
                </a:solidFill>
                <a:latin typeface="Arial" charset="0"/>
                <a:ea typeface="ヒラギノ角ゴ Pro W3" charset="-128"/>
              </a:defRPr>
            </a:lvl2pPr>
            <a:lvl3pPr marL="1143000" indent="-228600">
              <a:defRPr sz="4000">
                <a:solidFill>
                  <a:schemeClr val="tx1"/>
                </a:solidFill>
                <a:latin typeface="Arial" charset="0"/>
                <a:ea typeface="ヒラギノ角ゴ Pro W3" charset="-128"/>
              </a:defRPr>
            </a:lvl3pPr>
            <a:lvl4pPr marL="1600200" indent="-228600">
              <a:defRPr sz="4000">
                <a:solidFill>
                  <a:schemeClr val="tx1"/>
                </a:solidFill>
                <a:latin typeface="Arial" charset="0"/>
                <a:ea typeface="ヒラギノ角ゴ Pro W3" charset="-128"/>
              </a:defRPr>
            </a:lvl4pPr>
            <a:lvl5pPr marL="2057400" indent="-22860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r>
              <a:rPr lang="en-US" altLang="en-US" sz="1000" dirty="0"/>
              <a:t>Artwork: </a:t>
            </a:r>
            <a:r>
              <a:rPr lang="en-US" altLang="en-US" sz="1000" b="1" dirty="0" err="1" smtClean="0"/>
              <a:t>Mestiço</a:t>
            </a:r>
            <a:endParaRPr lang="en-US" altLang="en-US" sz="1000" b="1" dirty="0"/>
          </a:p>
        </p:txBody>
      </p:sp>
      <p:sp>
        <p:nvSpPr>
          <p:cNvPr id="19" name="TextBox 14"/>
          <p:cNvSpPr txBox="1">
            <a:spLocks noChangeArrowheads="1"/>
          </p:cNvSpPr>
          <p:nvPr/>
        </p:nvSpPr>
        <p:spPr bwMode="auto">
          <a:xfrm>
            <a:off x="336898" y="542184"/>
            <a:ext cx="13067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ヒラギノ角ゴ Pro W3" charset="-128"/>
              </a:defRPr>
            </a:lvl1pPr>
            <a:lvl2pPr marL="742950" indent="-285750">
              <a:defRPr sz="4000">
                <a:solidFill>
                  <a:schemeClr val="tx1"/>
                </a:solidFill>
                <a:latin typeface="Arial" charset="0"/>
                <a:ea typeface="ヒラギノ角ゴ Pro W3" charset="-128"/>
              </a:defRPr>
            </a:lvl2pPr>
            <a:lvl3pPr marL="1143000" indent="-228600">
              <a:defRPr sz="4000">
                <a:solidFill>
                  <a:schemeClr val="tx1"/>
                </a:solidFill>
                <a:latin typeface="Arial" charset="0"/>
                <a:ea typeface="ヒラギノ角ゴ Pro W3" charset="-128"/>
              </a:defRPr>
            </a:lvl3pPr>
            <a:lvl4pPr marL="1600200" indent="-228600">
              <a:defRPr sz="4000">
                <a:solidFill>
                  <a:schemeClr val="tx1"/>
                </a:solidFill>
                <a:latin typeface="Arial" charset="0"/>
                <a:ea typeface="ヒラギノ角ゴ Pro W3" charset="-128"/>
              </a:defRPr>
            </a:lvl4pPr>
            <a:lvl5pPr marL="2057400" indent="-228600">
              <a:defRPr sz="4000">
                <a:solidFill>
                  <a:schemeClr val="tx1"/>
                </a:solidFill>
                <a:latin typeface="Arial"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charset="0"/>
                <a:ea typeface="ヒラギノ角ゴ Pro W3" charset="-128"/>
              </a:defRPr>
            </a:lvl9pPr>
          </a:lstStyle>
          <a:p>
            <a:r>
              <a:rPr lang="en-US" altLang="en-US" sz="1000" dirty="0" smtClean="0"/>
              <a:t>Artwork: </a:t>
            </a:r>
            <a:r>
              <a:rPr lang="en-US" altLang="en-US" sz="1000" b="1" dirty="0" smtClean="0"/>
              <a:t>São </a:t>
            </a:r>
            <a:r>
              <a:rPr lang="en-US" altLang="en-US" sz="1000" b="1" dirty="0"/>
              <a:t>Paulo</a:t>
            </a:r>
          </a:p>
        </p:txBody>
      </p:sp>
      <p:sp>
        <p:nvSpPr>
          <p:cNvPr id="20" name="TextBox 19"/>
          <p:cNvSpPr txBox="1"/>
          <p:nvPr/>
        </p:nvSpPr>
        <p:spPr>
          <a:xfrm>
            <a:off x="7497722" y="671644"/>
            <a:ext cx="154366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defTabSz="825500" fontAlgn="auto">
              <a:spcBef>
                <a:spcPts val="0"/>
              </a:spcBef>
              <a:spcAft>
                <a:spcPts val="0"/>
              </a:spcAft>
              <a:defRPr/>
            </a:pPr>
            <a:r>
              <a:rPr lang="en-US" sz="1600" dirty="0" smtClean="0">
                <a:solidFill>
                  <a:srgbClr val="000000"/>
                </a:solidFill>
                <a:sym typeface="Helvetica Light"/>
              </a:rPr>
              <a:t>Improvement of accuracy and coverage during several iterations.</a:t>
            </a:r>
            <a:endParaRPr lang="en-US" sz="1600" dirty="0">
              <a:solidFill>
                <a:srgbClr val="000000"/>
              </a:solidFill>
              <a:latin typeface="+mn-lt"/>
              <a:sym typeface="Helvetica Light"/>
            </a:endParaRPr>
          </a:p>
        </p:txBody>
      </p:sp>
    </p:spTree>
    <p:extLst>
      <p:ext uri="{BB962C8B-B14F-4D97-AF65-F5344CB8AC3E}">
        <p14:creationId xmlns:p14="http://schemas.microsoft.com/office/powerpoint/2010/main" val="14341802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6"/>
          <p:cNvSpPr>
            <a:spLocks noChangeArrowheads="1"/>
          </p:cNvSpPr>
          <p:nvPr/>
        </p:nvSpPr>
        <p:spPr bwMode="auto">
          <a:xfrm>
            <a:off x="8090755" y="1358337"/>
            <a:ext cx="804672" cy="342900"/>
          </a:xfrm>
          <a:prstGeom prst="rect">
            <a:avLst/>
          </a:prstGeom>
          <a:solidFill>
            <a:schemeClr val="accent2"/>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December 17</a:t>
            </a:r>
            <a:endParaRPr lang="en-US" altLang="en-US" sz="750" dirty="0">
              <a:solidFill>
                <a:schemeClr val="bg2"/>
              </a:solidFill>
              <a:latin typeface="+mn-lt"/>
            </a:endParaRPr>
          </a:p>
        </p:txBody>
      </p:sp>
      <p:sp>
        <p:nvSpPr>
          <p:cNvPr id="44036" name="Rectangle 2"/>
          <p:cNvSpPr>
            <a:spLocks noGrp="1" noChangeArrowheads="1"/>
          </p:cNvSpPr>
          <p:nvPr>
            <p:ph type="title"/>
          </p:nvPr>
        </p:nvSpPr>
        <p:spPr/>
        <p:txBody>
          <a:bodyPr/>
          <a:lstStyle/>
          <a:p>
            <a:pPr eaLnBrk="1" hangingPunct="1"/>
            <a:r>
              <a:rPr lang="en-US" altLang="en-US" dirty="0" smtClean="0">
                <a:ea typeface="ＭＳ Ｐゴシック" charset="-128"/>
              </a:rPr>
              <a:t>Timeline and Results</a:t>
            </a:r>
            <a:endParaRPr lang="nl-NL" altLang="en-US" dirty="0">
              <a:ea typeface="ＭＳ Ｐゴシック" charset="-128"/>
            </a:endParaRPr>
          </a:p>
        </p:txBody>
      </p:sp>
      <p:sp>
        <p:nvSpPr>
          <p:cNvPr id="44033" name="Slide Number Placeholder 1"/>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a:solidFill>
                  <a:schemeClr val="tx1"/>
                </a:solidFill>
                <a:latin typeface="Arial" charset="0"/>
                <a:ea typeface="ＭＳ Ｐゴシック" charset="-128"/>
              </a:defRPr>
            </a:lvl1pPr>
            <a:lvl2pPr marL="557213" indent="-214313">
              <a:defRPr sz="1050">
                <a:solidFill>
                  <a:schemeClr val="tx1"/>
                </a:solidFill>
                <a:latin typeface="Arial" charset="0"/>
                <a:ea typeface="ＭＳ Ｐゴシック" charset="-128"/>
              </a:defRPr>
            </a:lvl2pPr>
            <a:lvl3pPr marL="857250" indent="-171450">
              <a:defRPr sz="1050">
                <a:solidFill>
                  <a:schemeClr val="tx1"/>
                </a:solidFill>
                <a:latin typeface="Arial" charset="0"/>
                <a:ea typeface="ＭＳ Ｐゴシック" charset="-128"/>
              </a:defRPr>
            </a:lvl3pPr>
            <a:lvl4pPr marL="1200150" indent="-171450">
              <a:defRPr sz="1050">
                <a:solidFill>
                  <a:schemeClr val="tx1"/>
                </a:solidFill>
                <a:latin typeface="Arial" charset="0"/>
                <a:ea typeface="ＭＳ Ｐゴシック" charset="-128"/>
              </a:defRPr>
            </a:lvl4pPr>
            <a:lvl5pPr marL="1543050" indent="-171450">
              <a:defRPr sz="1050">
                <a:solidFill>
                  <a:schemeClr val="tx1"/>
                </a:solidFill>
                <a:latin typeface="Arial" charset="0"/>
                <a:ea typeface="ＭＳ Ｐゴシック" charset="-128"/>
              </a:defRPr>
            </a:lvl5pPr>
            <a:lvl6pPr marL="1885950" indent="-171450" eaLnBrk="0" fontAlgn="base" hangingPunct="0">
              <a:spcBef>
                <a:spcPct val="0"/>
              </a:spcBef>
              <a:spcAft>
                <a:spcPct val="0"/>
              </a:spcAft>
              <a:defRPr sz="1050">
                <a:solidFill>
                  <a:schemeClr val="tx1"/>
                </a:solidFill>
                <a:latin typeface="Arial" charset="0"/>
                <a:ea typeface="ＭＳ Ｐゴシック" charset="-128"/>
              </a:defRPr>
            </a:lvl6pPr>
            <a:lvl7pPr marL="2228850" indent="-171450" eaLnBrk="0" fontAlgn="base" hangingPunct="0">
              <a:spcBef>
                <a:spcPct val="0"/>
              </a:spcBef>
              <a:spcAft>
                <a:spcPct val="0"/>
              </a:spcAft>
              <a:defRPr sz="1050">
                <a:solidFill>
                  <a:schemeClr val="tx1"/>
                </a:solidFill>
                <a:latin typeface="Arial" charset="0"/>
                <a:ea typeface="ＭＳ Ｐゴシック" charset="-128"/>
              </a:defRPr>
            </a:lvl7pPr>
            <a:lvl8pPr marL="2571750" indent="-171450" eaLnBrk="0" fontAlgn="base" hangingPunct="0">
              <a:spcBef>
                <a:spcPct val="0"/>
              </a:spcBef>
              <a:spcAft>
                <a:spcPct val="0"/>
              </a:spcAft>
              <a:defRPr sz="1050">
                <a:solidFill>
                  <a:schemeClr val="tx1"/>
                </a:solidFill>
                <a:latin typeface="Arial" charset="0"/>
                <a:ea typeface="ＭＳ Ｐゴシック" charset="-128"/>
              </a:defRPr>
            </a:lvl8pPr>
            <a:lvl9pPr marL="2914650" indent="-171450" eaLnBrk="0" fontAlgn="base" hangingPunct="0">
              <a:spcBef>
                <a:spcPct val="0"/>
              </a:spcBef>
              <a:spcAft>
                <a:spcPct val="0"/>
              </a:spcAft>
              <a:defRPr sz="1050">
                <a:solidFill>
                  <a:schemeClr val="tx1"/>
                </a:solidFill>
                <a:latin typeface="Arial" charset="0"/>
                <a:ea typeface="ＭＳ Ｐゴシック" charset="-128"/>
              </a:defRPr>
            </a:lvl9pPr>
          </a:lstStyle>
          <a:p>
            <a:fld id="{EBB2E852-388F-974C-BF0A-E08EAA28073D}" type="slidenum">
              <a:rPr lang="en-US" altLang="en-US" sz="600">
                <a:latin typeface="+mn-lt"/>
              </a:rPr>
              <a:pPr/>
              <a:t>19</a:t>
            </a:fld>
            <a:endParaRPr lang="en-US" altLang="en-US" sz="600">
              <a:latin typeface="+mn-lt"/>
            </a:endParaRPr>
          </a:p>
        </p:txBody>
      </p:sp>
      <p:sp>
        <p:nvSpPr>
          <p:cNvPr id="44034" name="Footer Placeholder 2"/>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50">
                <a:solidFill>
                  <a:schemeClr val="tx1"/>
                </a:solidFill>
                <a:latin typeface="Arial" charset="0"/>
                <a:ea typeface="ＭＳ Ｐゴシック" charset="-128"/>
              </a:defRPr>
            </a:lvl1pPr>
            <a:lvl2pPr marL="557213" indent="-214313">
              <a:defRPr sz="1050">
                <a:solidFill>
                  <a:schemeClr val="tx1"/>
                </a:solidFill>
                <a:latin typeface="Arial" charset="0"/>
                <a:ea typeface="ＭＳ Ｐゴシック" charset="-128"/>
              </a:defRPr>
            </a:lvl2pPr>
            <a:lvl3pPr marL="857250" indent="-171450">
              <a:defRPr sz="1050">
                <a:solidFill>
                  <a:schemeClr val="tx1"/>
                </a:solidFill>
                <a:latin typeface="Arial" charset="0"/>
                <a:ea typeface="ＭＳ Ｐゴシック" charset="-128"/>
              </a:defRPr>
            </a:lvl3pPr>
            <a:lvl4pPr marL="1200150" indent="-171450">
              <a:defRPr sz="1050">
                <a:solidFill>
                  <a:schemeClr val="tx1"/>
                </a:solidFill>
                <a:latin typeface="Arial" charset="0"/>
                <a:ea typeface="ＭＳ Ｐゴシック" charset="-128"/>
              </a:defRPr>
            </a:lvl4pPr>
            <a:lvl5pPr marL="1543050" indent="-171450">
              <a:defRPr sz="1050">
                <a:solidFill>
                  <a:schemeClr val="tx1"/>
                </a:solidFill>
                <a:latin typeface="Arial" charset="0"/>
                <a:ea typeface="ＭＳ Ｐゴシック" charset="-128"/>
              </a:defRPr>
            </a:lvl5pPr>
            <a:lvl6pPr marL="1885950" indent="-171450" eaLnBrk="0" fontAlgn="base" hangingPunct="0">
              <a:spcBef>
                <a:spcPct val="0"/>
              </a:spcBef>
              <a:spcAft>
                <a:spcPct val="0"/>
              </a:spcAft>
              <a:defRPr sz="1050">
                <a:solidFill>
                  <a:schemeClr val="tx1"/>
                </a:solidFill>
                <a:latin typeface="Arial" charset="0"/>
                <a:ea typeface="ＭＳ Ｐゴシック" charset="-128"/>
              </a:defRPr>
            </a:lvl6pPr>
            <a:lvl7pPr marL="2228850" indent="-171450" eaLnBrk="0" fontAlgn="base" hangingPunct="0">
              <a:spcBef>
                <a:spcPct val="0"/>
              </a:spcBef>
              <a:spcAft>
                <a:spcPct val="0"/>
              </a:spcAft>
              <a:defRPr sz="1050">
                <a:solidFill>
                  <a:schemeClr val="tx1"/>
                </a:solidFill>
                <a:latin typeface="Arial" charset="0"/>
                <a:ea typeface="ＭＳ Ｐゴシック" charset="-128"/>
              </a:defRPr>
            </a:lvl7pPr>
            <a:lvl8pPr marL="2571750" indent="-171450" eaLnBrk="0" fontAlgn="base" hangingPunct="0">
              <a:spcBef>
                <a:spcPct val="0"/>
              </a:spcBef>
              <a:spcAft>
                <a:spcPct val="0"/>
              </a:spcAft>
              <a:defRPr sz="1050">
                <a:solidFill>
                  <a:schemeClr val="tx1"/>
                </a:solidFill>
                <a:latin typeface="Arial" charset="0"/>
                <a:ea typeface="ＭＳ Ｐゴシック" charset="-128"/>
              </a:defRPr>
            </a:lvl8pPr>
            <a:lvl9pPr marL="2914650" indent="-171450" eaLnBrk="0" fontAlgn="base" hangingPunct="0">
              <a:spcBef>
                <a:spcPct val="0"/>
              </a:spcBef>
              <a:spcAft>
                <a:spcPct val="0"/>
              </a:spcAft>
              <a:defRPr sz="1050">
                <a:solidFill>
                  <a:schemeClr val="tx1"/>
                </a:solidFill>
                <a:latin typeface="Arial" charset="0"/>
                <a:ea typeface="ＭＳ Ｐゴシック" charset="-128"/>
              </a:defRPr>
            </a:lvl9pPr>
          </a:lstStyle>
          <a:p>
            <a:r>
              <a:rPr lang="de-DE" altLang="en-US" sz="600" dirty="0" smtClean="0">
                <a:latin typeface="+mn-lt"/>
              </a:rPr>
              <a:t>Think 2018 - March 19, 2018 © 2018 IBM Corporation</a:t>
            </a:r>
            <a:endParaRPr lang="en-US" altLang="en-US" sz="600" dirty="0">
              <a:latin typeface="+mn-lt"/>
            </a:endParaRPr>
          </a:p>
        </p:txBody>
      </p:sp>
      <p:grpSp>
        <p:nvGrpSpPr>
          <p:cNvPr id="3" name="Group 2"/>
          <p:cNvGrpSpPr/>
          <p:nvPr/>
        </p:nvGrpSpPr>
        <p:grpSpPr>
          <a:xfrm>
            <a:off x="228600" y="670888"/>
            <a:ext cx="8643407" cy="1721198"/>
            <a:chOff x="2506897" y="1071517"/>
            <a:chExt cx="8643407" cy="1721198"/>
          </a:xfrm>
        </p:grpSpPr>
        <p:sp>
          <p:nvSpPr>
            <p:cNvPr id="44037" name="Rectangle 33"/>
            <p:cNvSpPr>
              <a:spLocks noChangeArrowheads="1"/>
            </p:cNvSpPr>
            <p:nvPr/>
          </p:nvSpPr>
          <p:spPr bwMode="auto">
            <a:xfrm>
              <a:off x="2506897" y="1071519"/>
              <a:ext cx="1225296" cy="548640"/>
            </a:xfrm>
            <a:prstGeom prst="rect">
              <a:avLst/>
            </a:prstGeom>
            <a:noFill/>
            <a:ln>
              <a:noFill/>
            </a:ln>
            <a:extLst/>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latin typeface="+mn-lt"/>
                  <a:ea typeface="MS PGothic" charset="-128"/>
                </a:rPr>
                <a:t>1. </a:t>
              </a:r>
              <a:r>
                <a:rPr lang="en-US" altLang="en-US" sz="900" b="1" dirty="0" smtClean="0">
                  <a:latin typeface="+mn-lt"/>
                  <a:ea typeface="MS PGothic" charset="-128"/>
                </a:rPr>
                <a:t>Start</a:t>
              </a:r>
              <a:endParaRPr lang="en-US" altLang="en-US" sz="900" b="1" dirty="0">
                <a:latin typeface="+mn-lt"/>
                <a:ea typeface="MS PGothic" charset="-128"/>
              </a:endParaRPr>
            </a:p>
            <a:p>
              <a:pPr>
                <a:spcBef>
                  <a:spcPct val="20000"/>
                </a:spcBef>
                <a:buClr>
                  <a:schemeClr val="tx2"/>
                </a:buClr>
                <a:buFont typeface="Wingdings" charset="2"/>
                <a:buNone/>
              </a:pPr>
              <a:r>
                <a:rPr lang="en-US" altLang="en-US" sz="750" dirty="0" smtClean="0">
                  <a:latin typeface="+mn-lt"/>
                  <a:ea typeface="MS PGothic" charset="-128"/>
                </a:rPr>
                <a:t>First collection of questions</a:t>
              </a:r>
              <a:endParaRPr lang="en-US" altLang="en-US" sz="750" dirty="0">
                <a:latin typeface="+mn-lt"/>
                <a:ea typeface="MS PGothic" charset="-128"/>
              </a:endParaRPr>
            </a:p>
          </p:txBody>
        </p:sp>
        <p:sp>
          <p:nvSpPr>
            <p:cNvPr id="44039" name="Line 5"/>
            <p:cNvSpPr>
              <a:spLocks noChangeShapeType="1"/>
            </p:cNvSpPr>
            <p:nvPr/>
          </p:nvSpPr>
          <p:spPr bwMode="auto">
            <a:xfrm>
              <a:off x="2601167" y="1620854"/>
              <a:ext cx="1143000"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chemeClr val="bg2"/>
                </a:solidFill>
              </a:endParaRPr>
            </a:p>
          </p:txBody>
        </p:sp>
        <p:sp>
          <p:nvSpPr>
            <p:cNvPr id="44040" name="Rectangle 33"/>
            <p:cNvSpPr>
              <a:spLocks noChangeArrowheads="1"/>
            </p:cNvSpPr>
            <p:nvPr/>
          </p:nvSpPr>
          <p:spPr bwMode="auto">
            <a:xfrm>
              <a:off x="2691182" y="2244075"/>
              <a:ext cx="1692491" cy="548640"/>
            </a:xfrm>
            <a:prstGeom prst="rect">
              <a:avLst/>
            </a:prstGeom>
            <a:noFill/>
            <a:ln>
              <a:noFill/>
            </a:ln>
            <a:extLst/>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smtClean="0">
                  <a:latin typeface="+mn-lt"/>
                  <a:ea typeface="MS PGothic" charset="-128"/>
                </a:rPr>
                <a:t>2. Tests in real environment</a:t>
              </a:r>
            </a:p>
            <a:p>
              <a:pPr>
                <a:spcBef>
                  <a:spcPct val="20000"/>
                </a:spcBef>
                <a:buClr>
                  <a:schemeClr val="tx2"/>
                </a:buClr>
                <a:buFont typeface="Wingdings" charset="2"/>
                <a:buNone/>
              </a:pPr>
              <a:r>
                <a:rPr lang="en-US" altLang="en-US" sz="750" dirty="0" smtClean="0">
                  <a:latin typeface="+mn-lt"/>
                  <a:ea typeface="MS PGothic" charset="-128"/>
                </a:rPr>
                <a:t>Initial tests at Pinacoteca</a:t>
              </a:r>
              <a:endParaRPr lang="en-US" altLang="en-US" sz="750" dirty="0">
                <a:latin typeface="+mn-lt"/>
                <a:ea typeface="MS PGothic" charset="-128"/>
              </a:endParaRPr>
            </a:p>
          </p:txBody>
        </p:sp>
        <p:sp>
          <p:nvSpPr>
            <p:cNvPr id="44041" name="Line 8"/>
            <p:cNvSpPr>
              <a:spLocks noChangeShapeType="1"/>
            </p:cNvSpPr>
            <p:nvPr/>
          </p:nvSpPr>
          <p:spPr bwMode="auto">
            <a:xfrm>
              <a:off x="2757610" y="2238789"/>
              <a:ext cx="1551505"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chemeClr val="bg2"/>
                </a:solidFill>
              </a:endParaRPr>
            </a:p>
          </p:txBody>
        </p:sp>
        <p:sp>
          <p:nvSpPr>
            <p:cNvPr id="44042" name="Rectangle 33"/>
            <p:cNvSpPr>
              <a:spLocks noChangeArrowheads="1"/>
            </p:cNvSpPr>
            <p:nvPr/>
          </p:nvSpPr>
          <p:spPr bwMode="auto">
            <a:xfrm>
              <a:off x="5551637" y="1071517"/>
              <a:ext cx="1225296" cy="548640"/>
            </a:xfrm>
            <a:prstGeom prst="rect">
              <a:avLst/>
            </a:prstGeom>
            <a:noFill/>
            <a:ln>
              <a:noFill/>
            </a:ln>
            <a:extLst/>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latin typeface="+mn-lt"/>
                  <a:ea typeface="MS PGothic" charset="-128"/>
                </a:rPr>
                <a:t>3. </a:t>
              </a:r>
              <a:r>
                <a:rPr lang="en-US" altLang="en-US" sz="900" b="1" dirty="0" smtClean="0">
                  <a:latin typeface="+mn-lt"/>
                  <a:ea typeface="MS PGothic" charset="-128"/>
                </a:rPr>
                <a:t>Launch</a:t>
              </a:r>
              <a:endParaRPr lang="en-US" altLang="en-US" sz="900" b="1" dirty="0">
                <a:latin typeface="+mn-lt"/>
                <a:ea typeface="MS PGothic" charset="-128"/>
              </a:endParaRPr>
            </a:p>
            <a:p>
              <a:pPr>
                <a:spcBef>
                  <a:spcPct val="20000"/>
                </a:spcBef>
                <a:buClr>
                  <a:schemeClr val="tx2"/>
                </a:buClr>
                <a:buFont typeface="Wingdings" charset="2"/>
                <a:buNone/>
              </a:pPr>
              <a:r>
                <a:rPr lang="en-US" altLang="en-US" sz="750" dirty="0" smtClean="0">
                  <a:latin typeface="+mn-lt"/>
                  <a:ea typeface="MS PGothic" charset="-128"/>
                </a:rPr>
                <a:t>Beginning of the exhibition</a:t>
              </a:r>
              <a:endParaRPr lang="en-US" altLang="en-US" sz="750" dirty="0">
                <a:latin typeface="+mn-lt"/>
                <a:ea typeface="MS PGothic" charset="-128"/>
              </a:endParaRPr>
            </a:p>
          </p:txBody>
        </p:sp>
        <p:sp>
          <p:nvSpPr>
            <p:cNvPr id="44043" name="Line 11"/>
            <p:cNvSpPr>
              <a:spLocks noChangeShapeType="1"/>
            </p:cNvSpPr>
            <p:nvPr/>
          </p:nvSpPr>
          <p:spPr bwMode="auto">
            <a:xfrm>
              <a:off x="5638302" y="1620854"/>
              <a:ext cx="1143000"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chemeClr val="bg2"/>
                </a:solidFill>
              </a:endParaRPr>
            </a:p>
          </p:txBody>
        </p:sp>
        <p:sp>
          <p:nvSpPr>
            <p:cNvPr id="44046" name="Rectangle 33"/>
            <p:cNvSpPr>
              <a:spLocks noChangeArrowheads="1"/>
            </p:cNvSpPr>
            <p:nvPr/>
          </p:nvSpPr>
          <p:spPr bwMode="auto">
            <a:xfrm>
              <a:off x="9919622" y="2244075"/>
              <a:ext cx="1225296" cy="548640"/>
            </a:xfrm>
            <a:prstGeom prst="rect">
              <a:avLst/>
            </a:prstGeom>
            <a:noFill/>
            <a:ln>
              <a:noFill/>
            </a:ln>
            <a:extLst/>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a:latin typeface="+mn-lt"/>
                  <a:ea typeface="MS PGothic" charset="-128"/>
                </a:rPr>
                <a:t>4. </a:t>
              </a:r>
              <a:r>
                <a:rPr lang="en-US" altLang="en-US" sz="900" b="1" dirty="0" smtClean="0">
                  <a:latin typeface="+mn-lt"/>
                  <a:ea typeface="MS PGothic" charset="-128"/>
                </a:rPr>
                <a:t>End</a:t>
              </a:r>
              <a:endParaRPr lang="en-US" altLang="en-US" sz="900" b="1" dirty="0">
                <a:latin typeface="+mn-lt"/>
                <a:ea typeface="MS PGothic" charset="-128"/>
              </a:endParaRPr>
            </a:p>
            <a:p>
              <a:pPr>
                <a:spcBef>
                  <a:spcPct val="20000"/>
                </a:spcBef>
                <a:buClr>
                  <a:schemeClr val="tx2"/>
                </a:buClr>
                <a:buFont typeface="Wingdings" charset="2"/>
                <a:buNone/>
              </a:pPr>
              <a:r>
                <a:rPr lang="en-US" altLang="en-US" sz="750" dirty="0" smtClean="0">
                  <a:latin typeface="+mn-lt"/>
                  <a:ea typeface="MS PGothic" charset="-128"/>
                </a:rPr>
                <a:t>End of exhibition</a:t>
              </a:r>
              <a:endParaRPr lang="en-US" altLang="en-US" sz="750" dirty="0">
                <a:latin typeface="+mn-lt"/>
                <a:ea typeface="MS PGothic" charset="-128"/>
              </a:endParaRPr>
            </a:p>
          </p:txBody>
        </p:sp>
        <p:sp>
          <p:nvSpPr>
            <p:cNvPr id="44047" name="Line 17"/>
            <p:cNvSpPr>
              <a:spLocks noChangeShapeType="1"/>
            </p:cNvSpPr>
            <p:nvPr/>
          </p:nvSpPr>
          <p:spPr bwMode="auto">
            <a:xfrm>
              <a:off x="10007304" y="2238789"/>
              <a:ext cx="1143000"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chemeClr val="bg2"/>
                </a:solidFill>
              </a:endParaRPr>
            </a:p>
          </p:txBody>
        </p:sp>
        <p:sp>
          <p:nvSpPr>
            <p:cNvPr id="44048" name="Rectangle 19"/>
            <p:cNvSpPr>
              <a:spLocks noChangeArrowheads="1"/>
            </p:cNvSpPr>
            <p:nvPr/>
          </p:nvSpPr>
          <p:spPr bwMode="auto">
            <a:xfrm>
              <a:off x="2518225" y="1758966"/>
              <a:ext cx="804672" cy="342900"/>
            </a:xfrm>
            <a:prstGeom prst="rect">
              <a:avLst/>
            </a:prstGeom>
            <a:solidFill>
              <a:schemeClr val="bg1"/>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November 16</a:t>
              </a:r>
              <a:endParaRPr lang="en-US" altLang="en-US" sz="750" dirty="0">
                <a:solidFill>
                  <a:schemeClr val="bg2"/>
                </a:solidFill>
                <a:latin typeface="+mn-lt"/>
              </a:endParaRPr>
            </a:p>
          </p:txBody>
        </p:sp>
        <p:sp>
          <p:nvSpPr>
            <p:cNvPr id="44049" name="Rectangle 20"/>
            <p:cNvSpPr>
              <a:spLocks noChangeArrowheads="1"/>
            </p:cNvSpPr>
            <p:nvPr/>
          </p:nvSpPr>
          <p:spPr bwMode="auto">
            <a:xfrm>
              <a:off x="3319856" y="1758966"/>
              <a:ext cx="804672" cy="342900"/>
            </a:xfrm>
            <a:prstGeom prst="rect">
              <a:avLst/>
            </a:prstGeom>
            <a:solidFill>
              <a:schemeClr val="bg1"/>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December 16</a:t>
              </a:r>
              <a:endParaRPr lang="en-US" altLang="en-US" sz="750" dirty="0">
                <a:solidFill>
                  <a:schemeClr val="bg2"/>
                </a:solidFill>
                <a:latin typeface="+mn-lt"/>
              </a:endParaRPr>
            </a:p>
          </p:txBody>
        </p:sp>
        <p:sp>
          <p:nvSpPr>
            <p:cNvPr id="44050" name="Rectangle 21"/>
            <p:cNvSpPr>
              <a:spLocks noChangeArrowheads="1"/>
            </p:cNvSpPr>
            <p:nvPr/>
          </p:nvSpPr>
          <p:spPr bwMode="auto">
            <a:xfrm>
              <a:off x="4121487" y="1758966"/>
              <a:ext cx="804672" cy="342900"/>
            </a:xfrm>
            <a:prstGeom prst="rect">
              <a:avLst/>
            </a:prstGeom>
            <a:solidFill>
              <a:schemeClr val="bg1"/>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January 17</a:t>
              </a:r>
              <a:endParaRPr lang="en-US" altLang="en-US" sz="750" dirty="0">
                <a:solidFill>
                  <a:schemeClr val="bg2"/>
                </a:solidFill>
                <a:latin typeface="+mn-lt"/>
              </a:endParaRPr>
            </a:p>
          </p:txBody>
        </p:sp>
        <p:sp>
          <p:nvSpPr>
            <p:cNvPr id="44051" name="Rectangle 22"/>
            <p:cNvSpPr>
              <a:spLocks noChangeArrowheads="1"/>
            </p:cNvSpPr>
            <p:nvPr/>
          </p:nvSpPr>
          <p:spPr bwMode="auto">
            <a:xfrm>
              <a:off x="4923118" y="1758966"/>
              <a:ext cx="804672" cy="342900"/>
            </a:xfrm>
            <a:prstGeom prst="rect">
              <a:avLst/>
            </a:prstGeom>
            <a:solidFill>
              <a:schemeClr val="bg1"/>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February 17</a:t>
              </a:r>
              <a:endParaRPr lang="en-US" altLang="en-US" sz="750" dirty="0">
                <a:solidFill>
                  <a:schemeClr val="bg2"/>
                </a:solidFill>
                <a:latin typeface="+mn-lt"/>
              </a:endParaRPr>
            </a:p>
          </p:txBody>
        </p:sp>
        <p:sp>
          <p:nvSpPr>
            <p:cNvPr id="44052" name="Rectangle 23"/>
            <p:cNvSpPr>
              <a:spLocks noChangeArrowheads="1"/>
            </p:cNvSpPr>
            <p:nvPr/>
          </p:nvSpPr>
          <p:spPr bwMode="auto">
            <a:xfrm>
              <a:off x="5724749" y="1758966"/>
              <a:ext cx="804672" cy="342900"/>
            </a:xfrm>
            <a:prstGeom prst="rect">
              <a:avLst/>
            </a:prstGeom>
            <a:solidFill>
              <a:schemeClr val="bg1"/>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March 17</a:t>
              </a:r>
              <a:endParaRPr lang="en-US" altLang="en-US" sz="750" dirty="0">
                <a:solidFill>
                  <a:schemeClr val="bg2"/>
                </a:solidFill>
                <a:latin typeface="+mn-lt"/>
              </a:endParaRPr>
            </a:p>
          </p:txBody>
        </p:sp>
        <p:sp>
          <p:nvSpPr>
            <p:cNvPr id="44053" name="Rectangle 24"/>
            <p:cNvSpPr>
              <a:spLocks noChangeArrowheads="1"/>
            </p:cNvSpPr>
            <p:nvPr/>
          </p:nvSpPr>
          <p:spPr bwMode="auto">
            <a:xfrm>
              <a:off x="6526380" y="1758966"/>
              <a:ext cx="804672" cy="342900"/>
            </a:xfrm>
            <a:prstGeom prst="rect">
              <a:avLst/>
            </a:prstGeom>
            <a:solidFill>
              <a:schemeClr val="accent2"/>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April 17</a:t>
              </a:r>
              <a:endParaRPr lang="en-US" altLang="en-US" sz="750" dirty="0">
                <a:solidFill>
                  <a:schemeClr val="bg2"/>
                </a:solidFill>
                <a:latin typeface="+mn-lt"/>
              </a:endParaRPr>
            </a:p>
          </p:txBody>
        </p:sp>
        <p:sp>
          <p:nvSpPr>
            <p:cNvPr id="44054" name="Rectangle 25"/>
            <p:cNvSpPr>
              <a:spLocks noChangeArrowheads="1"/>
            </p:cNvSpPr>
            <p:nvPr/>
          </p:nvSpPr>
          <p:spPr bwMode="auto">
            <a:xfrm>
              <a:off x="7328011" y="1758966"/>
              <a:ext cx="804672" cy="342900"/>
            </a:xfrm>
            <a:prstGeom prst="rect">
              <a:avLst/>
            </a:prstGeom>
            <a:solidFill>
              <a:schemeClr val="accent2"/>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May 17</a:t>
              </a:r>
              <a:endParaRPr lang="en-US" altLang="en-US" sz="750" dirty="0">
                <a:solidFill>
                  <a:schemeClr val="bg2"/>
                </a:solidFill>
                <a:latin typeface="+mn-lt"/>
              </a:endParaRPr>
            </a:p>
          </p:txBody>
        </p:sp>
        <p:sp>
          <p:nvSpPr>
            <p:cNvPr id="44055" name="Rectangle 26"/>
            <p:cNvSpPr>
              <a:spLocks noChangeArrowheads="1"/>
            </p:cNvSpPr>
            <p:nvPr/>
          </p:nvSpPr>
          <p:spPr bwMode="auto">
            <a:xfrm>
              <a:off x="8129641" y="1758966"/>
              <a:ext cx="804672" cy="342900"/>
            </a:xfrm>
            <a:prstGeom prst="rect">
              <a:avLst/>
            </a:prstGeom>
            <a:solidFill>
              <a:schemeClr val="accent2"/>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June 17</a:t>
              </a:r>
              <a:endParaRPr lang="en-US" altLang="en-US" sz="750" dirty="0">
                <a:solidFill>
                  <a:schemeClr val="bg2"/>
                </a:solidFill>
                <a:latin typeface="+mn-lt"/>
              </a:endParaRPr>
            </a:p>
          </p:txBody>
        </p:sp>
        <p:sp>
          <p:nvSpPr>
            <p:cNvPr id="44056" name="Line 6"/>
            <p:cNvSpPr>
              <a:spLocks noChangeShapeType="1"/>
            </p:cNvSpPr>
            <p:nvPr/>
          </p:nvSpPr>
          <p:spPr bwMode="auto">
            <a:xfrm>
              <a:off x="2754365" y="1620854"/>
              <a:ext cx="0" cy="138113"/>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chemeClr val="bg2"/>
                </a:solidFill>
              </a:endParaRPr>
            </a:p>
          </p:txBody>
        </p:sp>
        <p:sp>
          <p:nvSpPr>
            <p:cNvPr id="44057" name="Line 9"/>
            <p:cNvSpPr>
              <a:spLocks noChangeShapeType="1"/>
            </p:cNvSpPr>
            <p:nvPr/>
          </p:nvSpPr>
          <p:spPr bwMode="auto">
            <a:xfrm flipV="1">
              <a:off x="3791027" y="2101867"/>
              <a:ext cx="0" cy="136922"/>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chemeClr val="bg2"/>
                </a:solidFill>
              </a:endParaRPr>
            </a:p>
          </p:txBody>
        </p:sp>
        <p:sp>
          <p:nvSpPr>
            <p:cNvPr id="44058" name="Line 12"/>
            <p:cNvSpPr>
              <a:spLocks noChangeShapeType="1"/>
            </p:cNvSpPr>
            <p:nvPr/>
          </p:nvSpPr>
          <p:spPr bwMode="auto">
            <a:xfrm>
              <a:off x="6645343" y="1620854"/>
              <a:ext cx="0" cy="138113"/>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chemeClr val="bg2"/>
                </a:solidFill>
              </a:endParaRPr>
            </a:p>
          </p:txBody>
        </p:sp>
        <p:sp>
          <p:nvSpPr>
            <p:cNvPr id="44060" name="Line 18"/>
            <p:cNvSpPr>
              <a:spLocks noChangeShapeType="1"/>
            </p:cNvSpPr>
            <p:nvPr/>
          </p:nvSpPr>
          <p:spPr bwMode="auto">
            <a:xfrm flipV="1">
              <a:off x="10988151" y="2101867"/>
              <a:ext cx="0" cy="136922"/>
            </a:xfrm>
            <a:prstGeom prst="line">
              <a:avLst/>
            </a:prstGeom>
            <a:noFill/>
            <a:ln w="6350">
              <a:solidFill>
                <a:schemeClr val="tx2">
                  <a:lumMod val="50000"/>
                </a:schemeClr>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en-US" sz="1013">
                <a:solidFill>
                  <a:schemeClr val="bg2"/>
                </a:solidFill>
              </a:endParaRPr>
            </a:p>
          </p:txBody>
        </p:sp>
      </p:grpSp>
      <p:sp>
        <p:nvSpPr>
          <p:cNvPr id="34" name="Rectangle 26"/>
          <p:cNvSpPr>
            <a:spLocks noChangeArrowheads="1"/>
          </p:cNvSpPr>
          <p:nvPr/>
        </p:nvSpPr>
        <p:spPr bwMode="auto">
          <a:xfrm>
            <a:off x="7263334" y="1358337"/>
            <a:ext cx="804672" cy="342900"/>
          </a:xfrm>
          <a:prstGeom prst="rect">
            <a:avLst/>
          </a:prstGeom>
          <a:solidFill>
            <a:schemeClr val="accent2"/>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dirty="0" smtClean="0">
                <a:solidFill>
                  <a:schemeClr val="bg2"/>
                </a:solidFill>
                <a:latin typeface="+mn-lt"/>
              </a:rPr>
              <a:t>November 17</a:t>
            </a:r>
            <a:endParaRPr lang="en-US" altLang="en-US" sz="750" dirty="0">
              <a:solidFill>
                <a:schemeClr val="bg2"/>
              </a:solidFill>
              <a:latin typeface="+mn-lt"/>
            </a:endParaRPr>
          </a:p>
        </p:txBody>
      </p:sp>
      <p:sp>
        <p:nvSpPr>
          <p:cNvPr id="35" name="Rectangle 33"/>
          <p:cNvSpPr>
            <a:spLocks noChangeArrowheads="1"/>
          </p:cNvSpPr>
          <p:nvPr/>
        </p:nvSpPr>
        <p:spPr bwMode="auto">
          <a:xfrm>
            <a:off x="6758179" y="1358337"/>
            <a:ext cx="423665" cy="342900"/>
          </a:xfrm>
          <a:prstGeom prst="rect">
            <a:avLst/>
          </a:prstGeom>
          <a:noFill/>
          <a:ln>
            <a:noFill/>
          </a:ln>
          <a:extLst/>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mr-IN" altLang="en-US" sz="900" b="1" dirty="0" smtClean="0">
                <a:latin typeface="+mn-lt"/>
                <a:ea typeface="MS PGothic" charset="-128"/>
              </a:rPr>
              <a:t>…</a:t>
            </a:r>
            <a:r>
              <a:rPr lang="en-US" altLang="en-US" sz="900" b="1" dirty="0" smtClean="0">
                <a:latin typeface="+mn-lt"/>
                <a:ea typeface="MS PGothic" charset="-128"/>
              </a:rPr>
              <a:t>..</a:t>
            </a:r>
            <a:endParaRPr lang="en-US" altLang="en-US" sz="750" dirty="0">
              <a:latin typeface="+mn-lt"/>
              <a:ea typeface="MS PGothic" charset="-128"/>
            </a:endParaRPr>
          </a:p>
        </p:txBody>
      </p:sp>
      <p:sp>
        <p:nvSpPr>
          <p:cNvPr id="36" name="Rectangle 23"/>
          <p:cNvSpPr>
            <a:spLocks noChangeArrowheads="1"/>
          </p:cNvSpPr>
          <p:nvPr/>
        </p:nvSpPr>
        <p:spPr bwMode="auto">
          <a:xfrm>
            <a:off x="7729007" y="627704"/>
            <a:ext cx="1167609" cy="259512"/>
          </a:xfrm>
          <a:prstGeom prst="rect">
            <a:avLst/>
          </a:prstGeom>
          <a:solidFill>
            <a:schemeClr val="bg1"/>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750" smtClean="0">
                <a:solidFill>
                  <a:schemeClr val="bg2"/>
                </a:solidFill>
                <a:latin typeface="+mn-lt"/>
              </a:rPr>
              <a:t>Implementation phase</a:t>
            </a:r>
            <a:endParaRPr lang="en-US" altLang="en-US" sz="750" dirty="0">
              <a:solidFill>
                <a:schemeClr val="bg2"/>
              </a:solidFill>
              <a:latin typeface="+mn-lt"/>
            </a:endParaRPr>
          </a:p>
        </p:txBody>
      </p:sp>
      <p:sp>
        <p:nvSpPr>
          <p:cNvPr id="37" name="Rectangle 26"/>
          <p:cNvSpPr>
            <a:spLocks noChangeArrowheads="1"/>
          </p:cNvSpPr>
          <p:nvPr/>
        </p:nvSpPr>
        <p:spPr bwMode="auto">
          <a:xfrm>
            <a:off x="7729007" y="894382"/>
            <a:ext cx="1167609" cy="259512"/>
          </a:xfrm>
          <a:prstGeom prst="rect">
            <a:avLst/>
          </a:prstGeom>
          <a:solidFill>
            <a:schemeClr val="accent2"/>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lnSpc>
                <a:spcPct val="90000"/>
              </a:lnSpc>
            </a:pPr>
            <a:r>
              <a:rPr lang="en-US" altLang="en-US" sz="750" dirty="0" smtClean="0">
                <a:solidFill>
                  <a:schemeClr val="bg2"/>
                </a:solidFill>
                <a:latin typeface="+mn-lt"/>
              </a:rPr>
              <a:t>Exhibition</a:t>
            </a:r>
            <a:endParaRPr lang="en-US" altLang="en-US" sz="750" dirty="0">
              <a:solidFill>
                <a:schemeClr val="bg2"/>
              </a:solidFill>
              <a:latin typeface="+mn-lt"/>
            </a:endParaRPr>
          </a:p>
        </p:txBody>
      </p:sp>
      <p:sp>
        <p:nvSpPr>
          <p:cNvPr id="6" name="Rectangle 5"/>
          <p:cNvSpPr/>
          <p:nvPr/>
        </p:nvSpPr>
        <p:spPr>
          <a:xfrm>
            <a:off x="245195" y="2514923"/>
            <a:ext cx="4253441" cy="2246769"/>
          </a:xfrm>
          <a:prstGeom prst="rect">
            <a:avLst/>
          </a:prstGeom>
        </p:spPr>
        <p:txBody>
          <a:bodyPr wrap="square">
            <a:spAutoFit/>
          </a:bodyPr>
          <a:lstStyle/>
          <a:p>
            <a:r>
              <a:rPr lang="en-US" sz="1400" b="1" dirty="0" smtClean="0">
                <a:solidFill>
                  <a:srgbClr val="222222"/>
                </a:solidFill>
              </a:rPr>
              <a:t>Results</a:t>
            </a:r>
          </a:p>
          <a:p>
            <a:endParaRPr lang="en-US" sz="1400" b="1" dirty="0" smtClean="0">
              <a:solidFill>
                <a:srgbClr val="222222"/>
              </a:solidFill>
            </a:endParaRPr>
          </a:p>
          <a:p>
            <a:pPr>
              <a:buFont typeface="Arial" panose="020B0604020202020204" pitchFamily="34" charset="0"/>
              <a:buChar char="•"/>
            </a:pPr>
            <a:r>
              <a:rPr lang="en-US" sz="1400" dirty="0" smtClean="0">
                <a:solidFill>
                  <a:srgbClr val="222222"/>
                </a:solidFill>
              </a:rPr>
              <a:t> Earned </a:t>
            </a:r>
            <a:r>
              <a:rPr lang="en-US" sz="1400" dirty="0">
                <a:solidFill>
                  <a:srgbClr val="222222"/>
                </a:solidFill>
              </a:rPr>
              <a:t>media valued at US$ 3.3 million; </a:t>
            </a:r>
          </a:p>
          <a:p>
            <a:pPr>
              <a:buFont typeface="Arial" panose="020B0604020202020204" pitchFamily="34" charset="0"/>
              <a:buChar char="•"/>
            </a:pPr>
            <a:r>
              <a:rPr lang="en-US" sz="1400" dirty="0">
                <a:solidFill>
                  <a:srgbClr val="222222"/>
                </a:solidFill>
              </a:rPr>
              <a:t> More than </a:t>
            </a:r>
            <a:r>
              <a:rPr lang="en-US" sz="1400" dirty="0" smtClean="0">
                <a:solidFill>
                  <a:srgbClr val="222222"/>
                </a:solidFill>
              </a:rPr>
              <a:t>60 PR </a:t>
            </a:r>
            <a:r>
              <a:rPr lang="en-US" sz="1400" dirty="0">
                <a:solidFill>
                  <a:srgbClr val="222222"/>
                </a:solidFill>
              </a:rPr>
              <a:t>stories, including a 4-minute segment on Brazil’s leading soft news TV show; </a:t>
            </a:r>
          </a:p>
          <a:p>
            <a:pPr>
              <a:buFont typeface="Arial" panose="020B0604020202020204" pitchFamily="34" charset="0"/>
              <a:buChar char="•"/>
            </a:pPr>
            <a:r>
              <a:rPr lang="en-US" sz="1400" dirty="0" smtClean="0">
                <a:solidFill>
                  <a:srgbClr val="222222"/>
                </a:solidFill>
              </a:rPr>
              <a:t> +</a:t>
            </a:r>
            <a:r>
              <a:rPr lang="en-US" sz="1400" dirty="0">
                <a:solidFill>
                  <a:srgbClr val="222222"/>
                </a:solidFill>
              </a:rPr>
              <a:t>6.4M views on YouTube and Facebook to date; </a:t>
            </a:r>
          </a:p>
          <a:p>
            <a:pPr>
              <a:buFont typeface="Arial" panose="020B0604020202020204" pitchFamily="34" charset="0"/>
              <a:buChar char="•"/>
            </a:pPr>
            <a:r>
              <a:rPr lang="en-US" sz="1400" dirty="0">
                <a:solidFill>
                  <a:srgbClr val="222222"/>
                </a:solidFill>
              </a:rPr>
              <a:t> 50% increase on the number of Pinacoteca’s visitors in the first month; </a:t>
            </a:r>
          </a:p>
          <a:p>
            <a:pPr>
              <a:buFont typeface="Arial" panose="020B0604020202020204" pitchFamily="34" charset="0"/>
              <a:buChar char="•"/>
            </a:pPr>
            <a:r>
              <a:rPr lang="en-US" sz="1400" dirty="0">
                <a:solidFill>
                  <a:srgbClr val="222222"/>
                </a:solidFill>
              </a:rPr>
              <a:t> +26K people with direct contact with Watson to date </a:t>
            </a:r>
          </a:p>
        </p:txBody>
      </p:sp>
      <p:sp>
        <p:nvSpPr>
          <p:cNvPr id="39" name="Rectangle 38"/>
          <p:cNvSpPr/>
          <p:nvPr/>
        </p:nvSpPr>
        <p:spPr>
          <a:xfrm>
            <a:off x="4498637" y="2522426"/>
            <a:ext cx="4416764" cy="2246769"/>
          </a:xfrm>
          <a:prstGeom prst="rect">
            <a:avLst/>
          </a:prstGeom>
        </p:spPr>
        <p:txBody>
          <a:bodyPr wrap="square">
            <a:spAutoFit/>
          </a:bodyPr>
          <a:lstStyle/>
          <a:p>
            <a:r>
              <a:rPr lang="en-US" sz="1400" b="1" dirty="0" smtClean="0">
                <a:solidFill>
                  <a:srgbClr val="222222"/>
                </a:solidFill>
              </a:rPr>
              <a:t>Awards</a:t>
            </a:r>
          </a:p>
          <a:p>
            <a:endParaRPr lang="en-US" sz="1400" b="1" dirty="0" smtClean="0">
              <a:solidFill>
                <a:srgbClr val="222222"/>
              </a:solidFill>
            </a:endParaRPr>
          </a:p>
          <a:p>
            <a:pPr>
              <a:buFont typeface="Arial" panose="020B0604020202020204" pitchFamily="34" charset="0"/>
              <a:buChar char="•"/>
            </a:pPr>
            <a:r>
              <a:rPr lang="en-US" sz="1400" dirty="0" smtClean="0">
                <a:solidFill>
                  <a:srgbClr val="222222"/>
                </a:solidFill>
              </a:rPr>
              <a:t> Bronze </a:t>
            </a:r>
            <a:r>
              <a:rPr lang="mr-IN" sz="1400" dirty="0" smtClean="0">
                <a:solidFill>
                  <a:srgbClr val="222222"/>
                </a:solidFill>
              </a:rPr>
              <a:t>–</a:t>
            </a:r>
            <a:r>
              <a:rPr lang="en-US" sz="1400" dirty="0" smtClean="0">
                <a:solidFill>
                  <a:srgbClr val="222222"/>
                </a:solidFill>
              </a:rPr>
              <a:t> Cannes Lions </a:t>
            </a:r>
            <a:r>
              <a:rPr lang="en-US" sz="1400" dirty="0">
                <a:solidFill>
                  <a:srgbClr val="222222"/>
                </a:solidFill>
              </a:rPr>
              <a:t>Mobile</a:t>
            </a:r>
          </a:p>
          <a:p>
            <a:pPr>
              <a:buFont typeface="Arial" panose="020B0604020202020204" pitchFamily="34" charset="0"/>
              <a:buChar char="•"/>
            </a:pPr>
            <a:r>
              <a:rPr lang="en-US" sz="1400" dirty="0" smtClean="0">
                <a:solidFill>
                  <a:srgbClr val="222222"/>
                </a:solidFill>
              </a:rPr>
              <a:t> Bronze </a:t>
            </a:r>
            <a:r>
              <a:rPr lang="mr-IN" sz="1400" dirty="0">
                <a:solidFill>
                  <a:srgbClr val="222222"/>
                </a:solidFill>
              </a:rPr>
              <a:t>–</a:t>
            </a:r>
            <a:r>
              <a:rPr lang="en-US" sz="1400" dirty="0">
                <a:solidFill>
                  <a:srgbClr val="222222"/>
                </a:solidFill>
              </a:rPr>
              <a:t> </a:t>
            </a:r>
            <a:r>
              <a:rPr lang="en-US" sz="1400" dirty="0" smtClean="0">
                <a:solidFill>
                  <a:srgbClr val="222222"/>
                </a:solidFill>
              </a:rPr>
              <a:t>Cannes Lions Cyber</a:t>
            </a:r>
            <a:endParaRPr lang="en-US" sz="1400" dirty="0">
              <a:solidFill>
                <a:srgbClr val="222222"/>
              </a:solidFill>
            </a:endParaRPr>
          </a:p>
          <a:p>
            <a:pPr>
              <a:buFont typeface="Arial" panose="020B0604020202020204" pitchFamily="34" charset="0"/>
              <a:buChar char="•"/>
            </a:pPr>
            <a:r>
              <a:rPr lang="en-US" sz="1400" dirty="0" smtClean="0">
                <a:solidFill>
                  <a:srgbClr val="222222"/>
                </a:solidFill>
              </a:rPr>
              <a:t> Silver </a:t>
            </a:r>
            <a:r>
              <a:rPr lang="mr-IN" sz="1400" dirty="0">
                <a:solidFill>
                  <a:srgbClr val="222222"/>
                </a:solidFill>
              </a:rPr>
              <a:t>–</a:t>
            </a:r>
            <a:r>
              <a:rPr lang="en-US" sz="1400" dirty="0">
                <a:solidFill>
                  <a:srgbClr val="222222"/>
                </a:solidFill>
              </a:rPr>
              <a:t> </a:t>
            </a:r>
            <a:r>
              <a:rPr lang="en-US" sz="1400" dirty="0" smtClean="0">
                <a:solidFill>
                  <a:srgbClr val="222222"/>
                </a:solidFill>
              </a:rPr>
              <a:t>Cannes Lions Radio</a:t>
            </a:r>
          </a:p>
          <a:p>
            <a:pPr>
              <a:buFont typeface="Arial" panose="020B0604020202020204" pitchFamily="34" charset="0"/>
              <a:buChar char="•"/>
            </a:pPr>
            <a:endParaRPr lang="en-US" sz="1400" dirty="0" smtClean="0">
              <a:solidFill>
                <a:srgbClr val="222222"/>
              </a:solidFill>
            </a:endParaRPr>
          </a:p>
          <a:p>
            <a:pPr>
              <a:buFont typeface="Arial" panose="020B0604020202020204" pitchFamily="34" charset="0"/>
              <a:buChar char="•"/>
            </a:pPr>
            <a:r>
              <a:rPr lang="en-US" sz="1400" dirty="0" smtClean="0">
                <a:solidFill>
                  <a:srgbClr val="222222"/>
                </a:solidFill>
              </a:rPr>
              <a:t> Grand Prix </a:t>
            </a:r>
            <a:r>
              <a:rPr lang="mr-IN" sz="1400" dirty="0" smtClean="0">
                <a:solidFill>
                  <a:srgbClr val="222222"/>
                </a:solidFill>
              </a:rPr>
              <a:t>–</a:t>
            </a:r>
            <a:r>
              <a:rPr lang="en-US" sz="1400" dirty="0" smtClean="0">
                <a:solidFill>
                  <a:srgbClr val="222222"/>
                </a:solidFill>
              </a:rPr>
              <a:t> Brazil</a:t>
            </a:r>
          </a:p>
          <a:p>
            <a:pPr>
              <a:buFont typeface="Arial" panose="020B0604020202020204" pitchFamily="34" charset="0"/>
              <a:buChar char="•"/>
            </a:pPr>
            <a:r>
              <a:rPr lang="en-US" sz="1400" dirty="0" smtClean="0">
                <a:solidFill>
                  <a:srgbClr val="222222"/>
                </a:solidFill>
              </a:rPr>
              <a:t> Bronze </a:t>
            </a:r>
            <a:r>
              <a:rPr lang="mr-IN" sz="1400" dirty="0" smtClean="0">
                <a:solidFill>
                  <a:srgbClr val="222222"/>
                </a:solidFill>
              </a:rPr>
              <a:t>–</a:t>
            </a:r>
            <a:r>
              <a:rPr lang="en-US" sz="1400" dirty="0" smtClean="0">
                <a:solidFill>
                  <a:srgbClr val="222222"/>
                </a:solidFill>
              </a:rPr>
              <a:t> Innovative Use of Radio &amp; Audio</a:t>
            </a:r>
          </a:p>
          <a:p>
            <a:pPr>
              <a:buFont typeface="Arial" panose="020B0604020202020204" pitchFamily="34" charset="0"/>
              <a:buChar char="•"/>
            </a:pPr>
            <a:r>
              <a:rPr lang="en-US" sz="1400" dirty="0" smtClean="0">
                <a:solidFill>
                  <a:srgbClr val="222222"/>
                </a:solidFill>
              </a:rPr>
              <a:t> Graphite Pencil </a:t>
            </a:r>
            <a:r>
              <a:rPr lang="mr-IN" sz="1400" dirty="0" smtClean="0">
                <a:solidFill>
                  <a:srgbClr val="222222"/>
                </a:solidFill>
              </a:rPr>
              <a:t>–</a:t>
            </a:r>
            <a:r>
              <a:rPr lang="en-US" sz="1400" dirty="0" smtClean="0">
                <a:solidFill>
                  <a:srgbClr val="222222"/>
                </a:solidFill>
              </a:rPr>
              <a:t> Communication &amp; Interaction</a:t>
            </a:r>
          </a:p>
          <a:p>
            <a:pPr>
              <a:buFont typeface="Arial" panose="020B0604020202020204" pitchFamily="34" charset="0"/>
              <a:buChar char="•"/>
            </a:pPr>
            <a:endParaRPr lang="en-US" sz="1400" dirty="0" smtClean="0">
              <a:solidFill>
                <a:srgbClr val="222222"/>
              </a:solidFill>
            </a:endParaRPr>
          </a:p>
        </p:txBody>
      </p:sp>
      <p:pic>
        <p:nvPicPr>
          <p:cNvPr id="7" name="Picture 6"/>
          <p:cNvPicPr>
            <a:picLocks noChangeAspect="1"/>
          </p:cNvPicPr>
          <p:nvPr/>
        </p:nvPicPr>
        <p:blipFill>
          <a:blip r:embed="rId3"/>
          <a:stretch>
            <a:fillRect/>
          </a:stretch>
        </p:blipFill>
        <p:spPr>
          <a:xfrm>
            <a:off x="7665670" y="2566371"/>
            <a:ext cx="1030684" cy="445465"/>
          </a:xfrm>
          <a:prstGeom prst="rect">
            <a:avLst/>
          </a:prstGeom>
        </p:spPr>
      </p:pic>
      <p:sp>
        <p:nvSpPr>
          <p:cNvPr id="38" name="Rectangle 33"/>
          <p:cNvSpPr>
            <a:spLocks noChangeArrowheads="1"/>
          </p:cNvSpPr>
          <p:nvPr/>
        </p:nvSpPr>
        <p:spPr bwMode="auto">
          <a:xfrm>
            <a:off x="1779820" y="667840"/>
            <a:ext cx="1225296" cy="548640"/>
          </a:xfrm>
          <a:prstGeom prst="rect">
            <a:avLst/>
          </a:prstGeom>
          <a:noFill/>
          <a:ln>
            <a:noFill/>
          </a:ln>
          <a:extLst/>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900" b="1" dirty="0" smtClean="0">
                <a:latin typeface="+mn-lt"/>
                <a:ea typeface="MS PGothic" charset="-128"/>
              </a:rPr>
              <a:t>Iterations</a:t>
            </a:r>
            <a:endParaRPr lang="en-US" altLang="en-US" sz="900" b="1" dirty="0">
              <a:latin typeface="+mn-lt"/>
              <a:ea typeface="MS PGothic" charset="-128"/>
            </a:endParaRPr>
          </a:p>
          <a:p>
            <a:pPr>
              <a:spcBef>
                <a:spcPct val="20000"/>
              </a:spcBef>
              <a:buClr>
                <a:schemeClr val="tx2"/>
              </a:buClr>
              <a:buFont typeface="Wingdings" charset="2"/>
              <a:buNone/>
            </a:pPr>
            <a:r>
              <a:rPr lang="en-US" altLang="en-US" sz="750" dirty="0" smtClean="0">
                <a:latin typeface="+mn-lt"/>
                <a:ea typeface="MS PGothic" charset="-128"/>
              </a:rPr>
              <a:t>Execution of several iterations</a:t>
            </a:r>
            <a:endParaRPr lang="en-US" altLang="en-US" sz="750" dirty="0">
              <a:latin typeface="+mn-lt"/>
              <a:ea typeface="MS PGothic" charset="-128"/>
            </a:endParaRPr>
          </a:p>
        </p:txBody>
      </p:sp>
      <p:sp>
        <p:nvSpPr>
          <p:cNvPr id="40" name="Line 11"/>
          <p:cNvSpPr>
            <a:spLocks noChangeShapeType="1"/>
          </p:cNvSpPr>
          <p:nvPr/>
        </p:nvSpPr>
        <p:spPr bwMode="auto">
          <a:xfrm>
            <a:off x="1866485" y="1217177"/>
            <a:ext cx="1143000" cy="0"/>
          </a:xfrm>
          <a:prstGeom prst="line">
            <a:avLst/>
          </a:prstGeom>
          <a:noFill/>
          <a:ln w="6350">
            <a:solidFill>
              <a:schemeClr val="tx2">
                <a:lumMod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sz="1013">
              <a:solidFill>
                <a:schemeClr val="bg2"/>
              </a:solidFill>
            </a:endParaRPr>
          </a:p>
        </p:txBody>
      </p:sp>
    </p:spTree>
    <p:extLst>
      <p:ext uri="{BB962C8B-B14F-4D97-AF65-F5344CB8AC3E}">
        <p14:creationId xmlns:p14="http://schemas.microsoft.com/office/powerpoint/2010/main" val="1810635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a:t>
            </a:fld>
            <a:endParaRPr lang="en-US"/>
          </a:p>
        </p:txBody>
      </p:sp>
      <p:sp>
        <p:nvSpPr>
          <p:cNvPr id="7" name="Footer Placeholder 6"/>
          <p:cNvSpPr>
            <a:spLocks noGrp="1"/>
          </p:cNvSpPr>
          <p:nvPr>
            <p:ph type="ftr" sz="quarter" idx="11"/>
          </p:nvPr>
        </p:nvSpPr>
        <p:spPr/>
        <p:txBody>
          <a:bodyPr/>
          <a:lstStyle/>
          <a:p>
            <a:r>
              <a:rPr lang="de-DE" smtClean="0"/>
              <a:t>Think 2018 - March 19, 2018 © 2018 IBM Corporation</a:t>
            </a:r>
            <a:endParaRPr lang="en-US"/>
          </a:p>
        </p:txBody>
      </p:sp>
      <p:sp>
        <p:nvSpPr>
          <p:cNvPr id="4" name="Title 3"/>
          <p:cNvSpPr>
            <a:spLocks noGrp="1"/>
          </p:cNvSpPr>
          <p:nvPr>
            <p:ph type="title"/>
          </p:nvPr>
        </p:nvSpPr>
        <p:spPr>
          <a:xfrm>
            <a:off x="-1" y="-1"/>
            <a:ext cx="9143999" cy="5143501"/>
          </a:xfrm>
        </p:spPr>
        <p:txBody>
          <a:bodyPr/>
          <a:lstStyle/>
          <a:p>
            <a:endParaRPr lang="en-US" dirty="0">
              <a:solidFill>
                <a:schemeClr val="tx1"/>
              </a:solidFill>
            </a:endParaRPr>
          </a:p>
        </p:txBody>
      </p:sp>
      <p:pic>
        <p:nvPicPr>
          <p:cNvPr id="6" name="Picture 5"/>
          <p:cNvPicPr>
            <a:picLocks noChangeAspect="1"/>
          </p:cNvPicPr>
          <p:nvPr/>
        </p:nvPicPr>
        <p:blipFill>
          <a:blip r:embed="rId3"/>
          <a:stretch>
            <a:fillRect/>
          </a:stretch>
        </p:blipFill>
        <p:spPr>
          <a:xfrm>
            <a:off x="1325091" y="150380"/>
            <a:ext cx="6255285" cy="4716074"/>
          </a:xfrm>
          <a:prstGeom prst="rect">
            <a:avLst/>
          </a:prstGeom>
        </p:spPr>
      </p:pic>
      <p:sp>
        <p:nvSpPr>
          <p:cNvPr id="8" name="TextBox 7"/>
          <p:cNvSpPr txBox="1"/>
          <p:nvPr/>
        </p:nvSpPr>
        <p:spPr>
          <a:xfrm>
            <a:off x="1242597" y="4866501"/>
            <a:ext cx="2401619" cy="261610"/>
          </a:xfrm>
          <a:prstGeom prst="rect">
            <a:avLst/>
          </a:prstGeom>
          <a:noFill/>
        </p:spPr>
        <p:txBody>
          <a:bodyPr wrap="none" rtlCol="0">
            <a:spAutoFit/>
          </a:bodyPr>
          <a:lstStyle/>
          <a:p>
            <a:r>
              <a:rPr lang="pt-BR" sz="1100" dirty="0" smtClean="0">
                <a:solidFill>
                  <a:schemeClr val="bg2"/>
                </a:solidFill>
              </a:rPr>
              <a:t>Tarsila do Amaral. São Paulo, 1924</a:t>
            </a:r>
            <a:endParaRPr lang="pt-BR" sz="1100" dirty="0">
              <a:solidFill>
                <a:schemeClr val="bg2"/>
              </a:solidFill>
            </a:endParaRPr>
          </a:p>
        </p:txBody>
      </p:sp>
    </p:spTree>
    <p:extLst>
      <p:ext uri="{BB962C8B-B14F-4D97-AF65-F5344CB8AC3E}">
        <p14:creationId xmlns:p14="http://schemas.microsoft.com/office/powerpoint/2010/main" val="471110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Thank you</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20</a:t>
            </a:fld>
            <a:endParaRPr lang="en-US"/>
          </a:p>
        </p:txBody>
      </p:sp>
      <p:sp>
        <p:nvSpPr>
          <p:cNvPr id="2" name="Footer Placeholder 1"/>
          <p:cNvSpPr>
            <a:spLocks noGrp="1"/>
          </p:cNvSpPr>
          <p:nvPr>
            <p:ph type="ftr" sz="quarter" idx="11"/>
          </p:nvPr>
        </p:nvSpPr>
        <p:spPr/>
        <p:txBody>
          <a:bodyPr/>
          <a:lstStyle/>
          <a:p>
            <a:r>
              <a:rPr lang="de-DE" smtClean="0"/>
              <a:t>Think 2018 - March 19, 2018 © 2018 IBM Corporation</a:t>
            </a:r>
            <a:endParaRPr lang="en-US"/>
          </a:p>
        </p:txBody>
      </p:sp>
      <p:sp>
        <p:nvSpPr>
          <p:cNvPr id="4" name="Text Placeholder 3"/>
          <p:cNvSpPr>
            <a:spLocks noGrp="1"/>
          </p:cNvSpPr>
          <p:nvPr>
            <p:ph type="body" sz="quarter" idx="12"/>
          </p:nvPr>
        </p:nvSpPr>
        <p:spPr>
          <a:xfrm>
            <a:off x="228599" y="1143000"/>
            <a:ext cx="6533707" cy="3584448"/>
          </a:xfrm>
        </p:spPr>
        <p:txBody>
          <a:bodyPr/>
          <a:lstStyle/>
          <a:p>
            <a:r>
              <a:rPr lang="en-US" dirty="0" smtClean="0"/>
              <a:t>Fabricio Barth</a:t>
            </a:r>
          </a:p>
          <a:p>
            <a:r>
              <a:rPr lang="en-US" dirty="0"/>
              <a:t>Tech Lead, Watson and Cloud Platform Expert and Delivery Services </a:t>
            </a:r>
            <a:endParaRPr lang="en-US" dirty="0" smtClean="0"/>
          </a:p>
          <a:p>
            <a:r>
              <a:rPr lang="en-US" dirty="0" smtClean="0"/>
              <a:t>—</a:t>
            </a:r>
            <a:endParaRPr lang="en-US" dirty="0"/>
          </a:p>
          <a:p>
            <a:r>
              <a:rPr lang="en-US" dirty="0" err="1" smtClean="0"/>
              <a:t>fbarth@br.ibm.com</a:t>
            </a:r>
            <a:endParaRPr lang="en-US" dirty="0"/>
          </a:p>
          <a:p>
            <a:r>
              <a:rPr lang="en-US" dirty="0" smtClean="0"/>
              <a:t>+55-11-98101-2439</a:t>
            </a:r>
            <a:endParaRPr lang="en-US" dirty="0"/>
          </a:p>
          <a:p>
            <a:r>
              <a:rPr lang="en-US" dirty="0" err="1"/>
              <a:t>i</a:t>
            </a:r>
            <a:r>
              <a:rPr lang="en-US" dirty="0" err="1" smtClean="0"/>
              <a:t>bm.com</a:t>
            </a:r>
            <a:endParaRPr lang="en-US" dirty="0"/>
          </a:p>
        </p:txBody>
      </p:sp>
    </p:spTree>
    <p:extLst>
      <p:ext uri="{BB962C8B-B14F-4D97-AF65-F5344CB8AC3E}">
        <p14:creationId xmlns:p14="http://schemas.microsoft.com/office/powerpoint/2010/main" val="643234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735721"/>
          </a:xfrm>
        </p:spPr>
        <p:txBody>
          <a:bodyPr/>
          <a:lstStyle/>
          <a:p>
            <a:pPr algn="just"/>
            <a:r>
              <a:rPr lang="en-US" dirty="0" smtClean="0"/>
              <a:t>Please note</a:t>
            </a:r>
            <a:endParaRPr lang="en-US" dirty="0"/>
          </a:p>
        </p:txBody>
      </p:sp>
      <p:sp>
        <p:nvSpPr>
          <p:cNvPr id="3" name="Content Placeholder 2"/>
          <p:cNvSpPr>
            <a:spLocks noGrp="1"/>
          </p:cNvSpPr>
          <p:nvPr>
            <p:ph idx="1"/>
          </p:nvPr>
        </p:nvSpPr>
        <p:spPr>
          <a:xfrm>
            <a:off x="2549435" y="1006276"/>
            <a:ext cx="6376911" cy="2678321"/>
          </a:xfrm>
        </p:spPr>
        <p:txBody>
          <a:bodyPr vert="horz" lIns="68580" tIns="91440" rIns="68580" bIns="34290" rtlCol="0">
            <a:noAutofit/>
          </a:bodyPr>
          <a:lstStyle/>
          <a:p>
            <a:r>
              <a:rPr lang="en-US" sz="1200" dirty="0"/>
              <a:t>IBM’s statements regarding its plans, directions, and intent are subject to change or withdrawal without notice and at IBM’s sole discretion. </a:t>
            </a:r>
          </a:p>
          <a:p>
            <a:r>
              <a:rPr lang="en-US" sz="1200" dirty="0"/>
              <a:t>Information regarding potential future products is intended to outline our general product direction and it should not be relied on in making a purchasing decision.</a:t>
            </a:r>
          </a:p>
          <a:p>
            <a:r>
              <a:rPr lang="en-US" sz="1200" dirty="0"/>
              <a:t>The information mentioned regarding potential future products is not a commitment, promise, or legal obligation to deliver any material, code or functionality. Information about potential future products may not be incorporated into any contract.</a:t>
            </a:r>
          </a:p>
          <a:p>
            <a:r>
              <a:rPr lang="en-US" sz="1200" dirty="0"/>
              <a:t>The development, release, and timing of any future features or functionality described for our products remains at our sole discretion.</a:t>
            </a:r>
          </a:p>
          <a:p>
            <a:r>
              <a:rPr lang="en-US" sz="12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6" name="Slide Number Placeholder 5"/>
          <p:cNvSpPr>
            <a:spLocks noGrp="1"/>
          </p:cNvSpPr>
          <p:nvPr>
            <p:ph type="sldNum" sz="quarter" idx="12"/>
          </p:nvPr>
        </p:nvSpPr>
        <p:spPr/>
        <p:txBody>
          <a:bodyPr/>
          <a:lstStyle/>
          <a:p>
            <a:fld id="{E4DBDE34-E9B5-E04F-B662-69720E4BCB53}" type="slidenum">
              <a:rPr lang="en-US" smtClean="0"/>
              <a:pPr/>
              <a:t>21</a:t>
            </a:fld>
            <a:endParaRPr lang="en-US" dirty="0"/>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6634637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a:t>
            </a:r>
            <a:r>
              <a:rPr lang="en-US" dirty="0" smtClean="0"/>
              <a:t>disclaimers</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22</a:t>
            </a:fld>
            <a:endParaRPr lang="en-US"/>
          </a:p>
        </p:txBody>
      </p:sp>
      <p:sp>
        <p:nvSpPr>
          <p:cNvPr id="4" name="Footer Placeholder 3"/>
          <p:cNvSpPr>
            <a:spLocks noGrp="1"/>
          </p:cNvSpPr>
          <p:nvPr>
            <p:ph type="ftr" sz="quarter" idx="11"/>
          </p:nvPr>
        </p:nvSpPr>
        <p:spPr/>
        <p:txBody>
          <a:bodyPr/>
          <a:lstStyle/>
          <a:p>
            <a:r>
              <a:rPr lang="de-DE" sz="800" smtClean="0"/>
              <a:t>Think 2018 - March 19, 2018 © 2018 IBM Corporation</a:t>
            </a:r>
            <a:endParaRPr lang="en-US" sz="800" dirty="0"/>
          </a:p>
        </p:txBody>
      </p:sp>
      <p:sp>
        <p:nvSpPr>
          <p:cNvPr id="5" name="Content Placeholder 4"/>
          <p:cNvSpPr>
            <a:spLocks noGrp="1"/>
          </p:cNvSpPr>
          <p:nvPr>
            <p:ph type="body" sz="quarter" idx="12"/>
          </p:nvPr>
        </p:nvSpPr>
        <p:spPr/>
        <p:txBody>
          <a:bodyPr/>
          <a:lstStyle/>
          <a:p>
            <a:r>
              <a:rPr lang="en-US" sz="1000" dirty="0"/>
              <a:t>© 2018  International Business Machines Corporation.  No part of this document may be reproduced or transmitted in any form without written permission from IBM.</a:t>
            </a:r>
          </a:p>
          <a:p>
            <a:r>
              <a:rPr lang="en-US" sz="1000" b="1" dirty="0"/>
              <a:t>U.S. Government Users Restricted Rights — use, duplication or disclosure restricted by GSA ADP Schedule Contract with IBM.</a:t>
            </a:r>
            <a:endParaRPr lang="en-US" sz="1000" dirty="0"/>
          </a:p>
          <a:p>
            <a:r>
              <a:rPr lang="en-US" sz="10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0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000" dirty="0"/>
              <a:t>IBM products and services are warranted per the terms and conditions of the agreements under which they are provided.</a:t>
            </a:r>
          </a:p>
          <a:p>
            <a:r>
              <a:rPr lang="en-US" sz="1000" dirty="0"/>
              <a:t>IBM products are manufactured from new parts or new and used parts. </a:t>
            </a:r>
            <a:br>
              <a:rPr lang="en-US" sz="1000" dirty="0"/>
            </a:br>
            <a:r>
              <a:rPr lang="en-US" sz="1000" dirty="0"/>
              <a:t>In some cases, a product may not be new and may have been previously installed. Regardless, our warranty terms apply.”</a:t>
            </a:r>
          </a:p>
          <a:p>
            <a:r>
              <a:rPr lang="en-US" sz="1000" b="1" dirty="0"/>
              <a:t>Any statements regarding IBM's future direction, intent or product plans are subject to change or withdrawal without notice.</a:t>
            </a:r>
            <a:endParaRPr lang="en-US" sz="1000" dirty="0"/>
          </a:p>
          <a:p>
            <a:endParaRPr lang="en-US" sz="1000" dirty="0"/>
          </a:p>
        </p:txBody>
      </p:sp>
      <p:sp>
        <p:nvSpPr>
          <p:cNvPr id="6" name="Content Placeholder 5"/>
          <p:cNvSpPr>
            <a:spLocks noGrp="1"/>
          </p:cNvSpPr>
          <p:nvPr>
            <p:ph type="body" sz="quarter" idx="13"/>
          </p:nvPr>
        </p:nvSpPr>
        <p:spPr/>
        <p:txBody>
          <a:bodyPr/>
          <a:lstStyle/>
          <a:p>
            <a:r>
              <a:rPr lang="en-US" sz="1000" dirty="0"/>
              <a:t>Performance  data contained herein was generally obtained in a controlled, </a:t>
            </a:r>
            <a:r>
              <a:rPr lang="en-US" sz="1000" dirty="0" smtClean="0"/>
              <a:t>isolated</a:t>
            </a:r>
            <a:r>
              <a:rPr lang="en-US" sz="1000" dirty="0"/>
              <a:t> environments. Customer examples are presented as illustrations of how those</a:t>
            </a:r>
          </a:p>
          <a:p>
            <a:r>
              <a:rPr lang="en-US" sz="1000" dirty="0"/>
              <a:t>customers have used IBM products and the results they may have achieved. Actual performance, cost, savings or other results in other operating environments may vary. </a:t>
            </a:r>
          </a:p>
          <a:p>
            <a:r>
              <a:rPr lang="en-US" sz="1000" dirty="0"/>
              <a:t>References in this document to IBM products, programs, or services does not imply that IBM intends to make such products, programs or services available in all countries in which IBM operates or does business. </a:t>
            </a:r>
          </a:p>
          <a:p>
            <a:r>
              <a:rPr lang="en-US" sz="1000" dirty="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r>
              <a:rPr lang="en-US" sz="1000" dirty="0" smtClean="0"/>
              <a:t>.</a:t>
            </a:r>
            <a:endParaRPr lang="en-US" sz="1000" dirty="0"/>
          </a:p>
          <a:p>
            <a:r>
              <a:rPr lang="en-US" sz="10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r>
              <a:rPr lang="en-US" sz="1000" dirty="0" smtClean="0"/>
              <a:t>.</a:t>
            </a:r>
            <a:endParaRPr lang="en-US" sz="1000" dirty="0"/>
          </a:p>
        </p:txBody>
      </p:sp>
    </p:spTree>
    <p:extLst>
      <p:ext uri="{BB962C8B-B14F-4D97-AF65-F5344CB8AC3E}">
        <p14:creationId xmlns:p14="http://schemas.microsoft.com/office/powerpoint/2010/main" val="1638980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t>
            </a:r>
            <a:r>
              <a:rPr lang="en-US"/>
              <a:t>and </a:t>
            </a:r>
            <a:r>
              <a:rPr lang="en-US" smtClean="0"/>
              <a:t>disclaimers</a:t>
            </a:r>
            <a:br>
              <a:rPr lang="en-US" smtClean="0"/>
            </a:br>
            <a:r>
              <a:rPr lang="en-US"/>
              <a:t>continued</a:t>
            </a:r>
            <a:br>
              <a:rPr lang="en-US"/>
            </a:b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23</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
        <p:nvSpPr>
          <p:cNvPr id="5" name="Content Placeholder 4"/>
          <p:cNvSpPr>
            <a:spLocks noGrp="1"/>
          </p:cNvSpPr>
          <p:nvPr>
            <p:ph type="body" sz="quarter" idx="12"/>
          </p:nvPr>
        </p:nvSpPr>
        <p:spPr/>
        <p:txBody>
          <a:bodyPr/>
          <a:lstStyle/>
          <a:p>
            <a:r>
              <a:rPr lang="en-US" sz="1000" dirty="0"/>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000" b="1" dirty="0"/>
              <a:t>IBM expressly disclaims all warranties, expressed or implied, including but not limited to, the implied warranties of merchantability and fitness for a purpose</a:t>
            </a:r>
            <a:r>
              <a:rPr lang="en-US" sz="1000" b="1" dirty="0" smtClean="0"/>
              <a:t>.</a:t>
            </a:r>
            <a:endParaRPr lang="en-US" sz="1000" dirty="0"/>
          </a:p>
          <a:p>
            <a:r>
              <a:rPr lang="en-US" sz="1000" dirty="0"/>
              <a:t>The provision of the information contained herein is not intended to, and does not, grant any right or license under any IBM patents, copyrights, trademarks or other intellectual property right.</a:t>
            </a:r>
          </a:p>
        </p:txBody>
      </p:sp>
      <p:sp>
        <p:nvSpPr>
          <p:cNvPr id="6" name="Content Placeholder 5"/>
          <p:cNvSpPr>
            <a:spLocks noGrp="1"/>
          </p:cNvSpPr>
          <p:nvPr>
            <p:ph type="body" sz="quarter" idx="13"/>
          </p:nvPr>
        </p:nvSpPr>
        <p:spPr/>
        <p:txBody>
          <a:bodyPr/>
          <a:lstStyle/>
          <a:p>
            <a:r>
              <a:rPr lang="en-US" sz="1000" dirty="0"/>
              <a:t>IBM, the IBM logo, ibm.com and [names of other referenced IBM products and services used in the presentation]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000" u="sng" dirty="0">
                <a:hlinkClick r:id="rId2"/>
              </a:rPr>
              <a:t>: www.ibm.com/legal/copytrade.shtml</a:t>
            </a:r>
            <a:r>
              <a:rPr lang="en-US" sz="1000" dirty="0"/>
              <a:t>.</a:t>
            </a:r>
          </a:p>
          <a:p>
            <a:r>
              <a:rPr lang="en-US" sz="1000" dirty="0" smtClean="0"/>
              <a:t>.</a:t>
            </a:r>
            <a:endParaRPr lang="en-US" altLang="en-US" sz="1000" dirty="0">
              <a:latin typeface="IBM Plex Sans Regular" charset="0"/>
            </a:endParaRPr>
          </a:p>
        </p:txBody>
      </p:sp>
    </p:spTree>
    <p:extLst>
      <p:ext uri="{BB962C8B-B14F-4D97-AF65-F5344CB8AC3E}">
        <p14:creationId xmlns:p14="http://schemas.microsoft.com/office/powerpoint/2010/main" val="180840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24</a:t>
            </a:fld>
            <a:endParaRPr lang="en-US"/>
          </a:p>
        </p:txBody>
      </p:sp>
      <p:sp>
        <p:nvSpPr>
          <p:cNvPr id="4" name="Footer Placeholder 3"/>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413377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3</a:t>
            </a:fld>
            <a:endParaRPr lang="en-US"/>
          </a:p>
        </p:txBody>
      </p:sp>
      <p:sp>
        <p:nvSpPr>
          <p:cNvPr id="7" name="Footer Placeholder 6"/>
          <p:cNvSpPr>
            <a:spLocks noGrp="1"/>
          </p:cNvSpPr>
          <p:nvPr>
            <p:ph type="ftr" sz="quarter" idx="11"/>
          </p:nvPr>
        </p:nvSpPr>
        <p:spPr/>
        <p:txBody>
          <a:bodyPr/>
          <a:lstStyle/>
          <a:p>
            <a:r>
              <a:rPr lang="de-DE" smtClean="0"/>
              <a:t>Think 2018 - March 19, 2018 © 2018 IBM Corporation</a:t>
            </a:r>
            <a:endParaRPr lang="en-US"/>
          </a:p>
        </p:txBody>
      </p:sp>
      <p:sp>
        <p:nvSpPr>
          <p:cNvPr id="4" name="Title 3"/>
          <p:cNvSpPr>
            <a:spLocks noGrp="1"/>
          </p:cNvSpPr>
          <p:nvPr>
            <p:ph type="title"/>
          </p:nvPr>
        </p:nvSpPr>
        <p:spPr>
          <a:xfrm>
            <a:off x="-1" y="-1"/>
            <a:ext cx="9143999" cy="5143501"/>
          </a:xfrm>
        </p:spPr>
        <p:txBody>
          <a:bodyPr/>
          <a:lstStyle/>
          <a:p>
            <a:endParaRPr lang="en-US" dirty="0">
              <a:solidFill>
                <a:schemeClr val="tx1"/>
              </a:solidFill>
            </a:endParaRPr>
          </a:p>
        </p:txBody>
      </p:sp>
      <p:sp>
        <p:nvSpPr>
          <p:cNvPr id="8" name="TextBox 7"/>
          <p:cNvSpPr txBox="1"/>
          <p:nvPr/>
        </p:nvSpPr>
        <p:spPr>
          <a:xfrm>
            <a:off x="4753893" y="205244"/>
            <a:ext cx="2901756" cy="300082"/>
          </a:xfrm>
          <a:prstGeom prst="rect">
            <a:avLst/>
          </a:prstGeom>
          <a:noFill/>
        </p:spPr>
        <p:txBody>
          <a:bodyPr wrap="none" rtlCol="0">
            <a:spAutoFit/>
          </a:bodyPr>
          <a:lstStyle/>
          <a:p>
            <a:r>
              <a:rPr lang="pt-BR" dirty="0" smtClean="0"/>
              <a:t>Tarsila do Amaral. São Paulo, 1924</a:t>
            </a:r>
            <a:endParaRPr lang="pt-BR" dirty="0"/>
          </a:p>
        </p:txBody>
      </p:sp>
      <p:pic>
        <p:nvPicPr>
          <p:cNvPr id="3" name="Picture 2"/>
          <p:cNvPicPr>
            <a:picLocks noChangeAspect="1"/>
          </p:cNvPicPr>
          <p:nvPr/>
        </p:nvPicPr>
        <p:blipFill>
          <a:blip r:embed="rId3"/>
          <a:stretch>
            <a:fillRect/>
          </a:stretch>
        </p:blipFill>
        <p:spPr>
          <a:xfrm>
            <a:off x="1268810" y="209615"/>
            <a:ext cx="2223134" cy="4437005"/>
          </a:xfrm>
          <a:prstGeom prst="rect">
            <a:avLst/>
          </a:prstGeom>
        </p:spPr>
      </p:pic>
      <p:pic>
        <p:nvPicPr>
          <p:cNvPr id="5" name="Picture 4"/>
          <p:cNvPicPr>
            <a:picLocks noChangeAspect="1"/>
          </p:cNvPicPr>
          <p:nvPr/>
        </p:nvPicPr>
        <p:blipFill>
          <a:blip r:embed="rId4"/>
          <a:stretch>
            <a:fillRect/>
          </a:stretch>
        </p:blipFill>
        <p:spPr>
          <a:xfrm>
            <a:off x="4734056" y="207429"/>
            <a:ext cx="2921593" cy="4441376"/>
          </a:xfrm>
          <a:prstGeom prst="rect">
            <a:avLst/>
          </a:prstGeom>
        </p:spPr>
      </p:pic>
      <p:sp>
        <p:nvSpPr>
          <p:cNvPr id="9" name="TextBox 8"/>
          <p:cNvSpPr txBox="1"/>
          <p:nvPr/>
        </p:nvSpPr>
        <p:spPr>
          <a:xfrm>
            <a:off x="1196877" y="4647392"/>
            <a:ext cx="2173993" cy="261610"/>
          </a:xfrm>
          <a:prstGeom prst="rect">
            <a:avLst/>
          </a:prstGeom>
          <a:noFill/>
        </p:spPr>
        <p:txBody>
          <a:bodyPr wrap="none" rtlCol="0">
            <a:spAutoFit/>
          </a:bodyPr>
          <a:lstStyle/>
          <a:p>
            <a:r>
              <a:rPr lang="pt-BR" sz="1100" dirty="0" smtClean="0">
                <a:solidFill>
                  <a:schemeClr val="bg2"/>
                </a:solidFill>
              </a:rPr>
              <a:t>Almeida Júnior. Saudade, 1899</a:t>
            </a:r>
            <a:endParaRPr lang="pt-BR" sz="1100" dirty="0">
              <a:solidFill>
                <a:schemeClr val="bg2"/>
              </a:solidFill>
            </a:endParaRPr>
          </a:p>
        </p:txBody>
      </p:sp>
      <p:sp>
        <p:nvSpPr>
          <p:cNvPr id="10" name="TextBox 9"/>
          <p:cNvSpPr txBox="1"/>
          <p:nvPr/>
        </p:nvSpPr>
        <p:spPr>
          <a:xfrm>
            <a:off x="4684007" y="4634542"/>
            <a:ext cx="2324675" cy="261610"/>
          </a:xfrm>
          <a:prstGeom prst="rect">
            <a:avLst/>
          </a:prstGeom>
          <a:noFill/>
        </p:spPr>
        <p:txBody>
          <a:bodyPr wrap="none" rtlCol="0">
            <a:spAutoFit/>
          </a:bodyPr>
          <a:lstStyle/>
          <a:p>
            <a:r>
              <a:rPr lang="pt-BR" sz="1100" dirty="0" smtClean="0">
                <a:solidFill>
                  <a:schemeClr val="bg2"/>
                </a:solidFill>
              </a:rPr>
              <a:t>Antônio </a:t>
            </a:r>
            <a:r>
              <a:rPr lang="pt-BR" sz="1100" dirty="0">
                <a:solidFill>
                  <a:schemeClr val="bg2"/>
                </a:solidFill>
              </a:rPr>
              <a:t>Parreiras</a:t>
            </a:r>
            <a:r>
              <a:rPr lang="pt-BR" sz="1100" dirty="0" smtClean="0">
                <a:solidFill>
                  <a:schemeClr val="bg2"/>
                </a:solidFill>
              </a:rPr>
              <a:t>. Ventania, 1888</a:t>
            </a:r>
            <a:endParaRPr lang="pt-BR" sz="1100" dirty="0">
              <a:solidFill>
                <a:schemeClr val="bg2"/>
              </a:solidFill>
            </a:endParaRPr>
          </a:p>
        </p:txBody>
      </p:sp>
    </p:spTree>
    <p:extLst>
      <p:ext uri="{BB962C8B-B14F-4D97-AF65-F5344CB8AC3E}">
        <p14:creationId xmlns:p14="http://schemas.microsoft.com/office/powerpoint/2010/main" val="1650864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4</a:t>
            </a:fld>
            <a:endParaRPr lang="en-US"/>
          </a:p>
        </p:txBody>
      </p:sp>
      <p:sp>
        <p:nvSpPr>
          <p:cNvPr id="7" name="Footer Placeholder 6"/>
          <p:cNvSpPr>
            <a:spLocks noGrp="1"/>
          </p:cNvSpPr>
          <p:nvPr>
            <p:ph type="ftr" sz="quarter" idx="11"/>
          </p:nvPr>
        </p:nvSpPr>
        <p:spPr/>
        <p:txBody>
          <a:bodyPr/>
          <a:lstStyle/>
          <a:p>
            <a:r>
              <a:rPr lang="de-DE" smtClean="0"/>
              <a:t>Think 2018 - March 19, 2018 © 2018 IBM Corporation</a:t>
            </a:r>
            <a:endParaRPr lang="en-US"/>
          </a:p>
        </p:txBody>
      </p:sp>
      <p:sp>
        <p:nvSpPr>
          <p:cNvPr id="4" name="Title 3"/>
          <p:cNvSpPr>
            <a:spLocks noGrp="1"/>
          </p:cNvSpPr>
          <p:nvPr>
            <p:ph type="title"/>
          </p:nvPr>
        </p:nvSpPr>
        <p:spPr>
          <a:xfrm>
            <a:off x="-1" y="-1"/>
            <a:ext cx="9143999" cy="5143501"/>
          </a:xfrm>
        </p:spPr>
        <p:txBody>
          <a:bodyPr/>
          <a:lstStyle/>
          <a:p>
            <a:r>
              <a:rPr lang="en-US" dirty="0" smtClean="0">
                <a:solidFill>
                  <a:schemeClr val="tx1"/>
                </a:solidFill>
              </a:rPr>
              <a:t>Introduction</a:t>
            </a:r>
            <a:endParaRPr lang="en-US" dirty="0">
              <a:solidFill>
                <a:schemeClr val="tx1"/>
              </a:solidFill>
            </a:endParaRPr>
          </a:p>
        </p:txBody>
      </p:sp>
      <p:pic>
        <p:nvPicPr>
          <p:cNvPr id="5" name="Picture 4">
            <a:hlinkClick r:id="rId3"/>
          </p:cNvPr>
          <p:cNvPicPr>
            <a:picLocks noChangeAspect="1"/>
          </p:cNvPicPr>
          <p:nvPr/>
        </p:nvPicPr>
        <p:blipFill>
          <a:blip r:embed="rId4"/>
          <a:stretch>
            <a:fillRect/>
          </a:stretch>
        </p:blipFill>
        <p:spPr>
          <a:xfrm>
            <a:off x="-2" y="414376"/>
            <a:ext cx="9144000" cy="4061612"/>
          </a:xfrm>
          <a:prstGeom prst="rect">
            <a:avLst/>
          </a:prstGeom>
        </p:spPr>
      </p:pic>
      <p:sp>
        <p:nvSpPr>
          <p:cNvPr id="3" name="TextBox 2"/>
          <p:cNvSpPr txBox="1"/>
          <p:nvPr/>
        </p:nvSpPr>
        <p:spPr>
          <a:xfrm>
            <a:off x="6046675" y="4859860"/>
            <a:ext cx="3097323" cy="246221"/>
          </a:xfrm>
          <a:prstGeom prst="rect">
            <a:avLst/>
          </a:prstGeom>
          <a:noFill/>
        </p:spPr>
        <p:txBody>
          <a:bodyPr wrap="none" rtlCol="0">
            <a:spAutoFit/>
          </a:bodyPr>
          <a:lstStyle/>
          <a:p>
            <a:r>
              <a:rPr lang="pt-BR" sz="1000" dirty="0" err="1">
                <a:solidFill>
                  <a:schemeClr val="bg2"/>
                </a:solidFill>
              </a:rPr>
              <a:t>https</a:t>
            </a:r>
            <a:r>
              <a:rPr lang="pt-BR" sz="1000" dirty="0">
                <a:solidFill>
                  <a:schemeClr val="bg2"/>
                </a:solidFill>
              </a:rPr>
              <a:t>://</a:t>
            </a:r>
            <a:r>
              <a:rPr lang="pt-BR" sz="1000" dirty="0" err="1">
                <a:solidFill>
                  <a:schemeClr val="bg2"/>
                </a:solidFill>
              </a:rPr>
              <a:t>www.youtube.com</a:t>
            </a:r>
            <a:r>
              <a:rPr lang="pt-BR" sz="1000" dirty="0">
                <a:solidFill>
                  <a:schemeClr val="bg2"/>
                </a:solidFill>
              </a:rPr>
              <a:t>/</a:t>
            </a:r>
            <a:r>
              <a:rPr lang="pt-BR" sz="1000" dirty="0" err="1">
                <a:solidFill>
                  <a:schemeClr val="bg2"/>
                </a:solidFill>
              </a:rPr>
              <a:t>watch?v</a:t>
            </a:r>
            <a:r>
              <a:rPr lang="pt-BR" sz="1000" dirty="0">
                <a:solidFill>
                  <a:schemeClr val="bg2"/>
                </a:solidFill>
              </a:rPr>
              <a:t>=m9jT6nStyCQ</a:t>
            </a:r>
          </a:p>
        </p:txBody>
      </p:sp>
    </p:spTree>
    <p:extLst>
      <p:ext uri="{BB962C8B-B14F-4D97-AF65-F5344CB8AC3E}">
        <p14:creationId xmlns:p14="http://schemas.microsoft.com/office/powerpoint/2010/main" val="1572559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566910" cy="5143500"/>
          </a:xfrm>
          <a:prstGeom prst="rect">
            <a:avLst/>
          </a:prstGeom>
        </p:spPr>
      </p:pic>
      <p:sp>
        <p:nvSpPr>
          <p:cNvPr id="4" name="Content Placeholder 3"/>
          <p:cNvSpPr>
            <a:spLocks noGrp="1"/>
          </p:cNvSpPr>
          <p:nvPr>
            <p:ph sz="quarter" idx="19"/>
          </p:nvPr>
        </p:nvSpPr>
        <p:spPr>
          <a:xfrm>
            <a:off x="0" y="2857500"/>
            <a:ext cx="3007360" cy="2286000"/>
          </a:xfrm>
        </p:spPr>
        <p:txBody>
          <a:bodyPr/>
          <a:lstStyle/>
          <a:p>
            <a:r>
              <a:rPr lang="en-US" dirty="0" smtClean="0"/>
              <a:t>Pinacoteca Museum:</a:t>
            </a:r>
          </a:p>
          <a:p>
            <a:pPr marL="285750" indent="-285750">
              <a:buFont typeface="Arial" charset="0"/>
              <a:buChar char="•"/>
            </a:pPr>
            <a:r>
              <a:rPr lang="en-US" dirty="0"/>
              <a:t>visual arts with an emphasis on Brazilian </a:t>
            </a:r>
            <a:r>
              <a:rPr lang="en-US" dirty="0" smtClean="0"/>
              <a:t>production</a:t>
            </a:r>
          </a:p>
          <a:p>
            <a:pPr marL="285750" indent="-285750">
              <a:buFont typeface="Arial" charset="0"/>
              <a:buChar char="•"/>
            </a:pPr>
            <a:r>
              <a:rPr lang="en-US" dirty="0" smtClean="0"/>
              <a:t>It is the city’s oldest art museum</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5</a:t>
            </a:fld>
            <a:endParaRPr lang="en-US"/>
          </a:p>
        </p:txBody>
      </p:sp>
      <p:sp>
        <p:nvSpPr>
          <p:cNvPr id="6" name="Footer Placeholder 5"/>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494058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Visitor’s Experience </a:t>
            </a:r>
            <a:endParaRPr lang="en-US" sz="2400" b="1"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6</a:t>
            </a:fld>
            <a:endParaRPr lang="en-US"/>
          </a:p>
        </p:txBody>
      </p:sp>
      <p:sp>
        <p:nvSpPr>
          <p:cNvPr id="6" name="Footer Placeholder 5"/>
          <p:cNvSpPr>
            <a:spLocks noGrp="1"/>
          </p:cNvSpPr>
          <p:nvPr>
            <p:ph type="ftr" sz="quarter" idx="11"/>
          </p:nvPr>
        </p:nvSpPr>
        <p:spPr/>
        <p:txBody>
          <a:bodyPr/>
          <a:lstStyle/>
          <a:p>
            <a:r>
              <a:rPr lang="de-DE" smtClean="0"/>
              <a:t>Think 2018 - March 19, 2018 © 2018 IBM Corporation</a:t>
            </a:r>
            <a:endParaRPr lang="en-US"/>
          </a:p>
        </p:txBody>
      </p:sp>
      <p:sp>
        <p:nvSpPr>
          <p:cNvPr id="5" name="Text Placeholder 4"/>
          <p:cNvSpPr>
            <a:spLocks noGrp="1"/>
          </p:cNvSpPr>
          <p:nvPr>
            <p:ph type="body" sz="quarter" idx="12"/>
          </p:nvPr>
        </p:nvSpPr>
        <p:spPr>
          <a:xfrm>
            <a:off x="228600" y="873760"/>
            <a:ext cx="4114800" cy="3108960"/>
          </a:xfrm>
        </p:spPr>
        <p:txBody>
          <a:bodyPr/>
          <a:lstStyle/>
          <a:p>
            <a:pPr marL="342900" indent="-342900">
              <a:buFont typeface="Arial" charset="0"/>
              <a:buChar char="•"/>
            </a:pPr>
            <a:r>
              <a:rPr lang="en-US" sz="2000" b="0" dirty="0" smtClean="0"/>
              <a:t>All visitors receive an equipment with cellphone and headset.</a:t>
            </a:r>
          </a:p>
          <a:p>
            <a:pPr marL="342900" indent="-342900">
              <a:buFont typeface="Arial" charset="0"/>
              <a:buChar char="•"/>
            </a:pPr>
            <a:endParaRPr lang="en-US" sz="2000" b="0" dirty="0" smtClean="0"/>
          </a:p>
          <a:p>
            <a:pPr marL="342900" indent="-342900">
              <a:buFont typeface="Arial" charset="0"/>
              <a:buChar char="•"/>
            </a:pPr>
            <a:r>
              <a:rPr lang="en-US" sz="2000" b="0" dirty="0" smtClean="0"/>
              <a:t>This equipment </a:t>
            </a:r>
            <a:r>
              <a:rPr lang="en-US" sz="2000" dirty="0" smtClean="0"/>
              <a:t>guides</a:t>
            </a:r>
            <a:r>
              <a:rPr lang="en-US" sz="2000" b="0" dirty="0" smtClean="0"/>
              <a:t> visitors through the museum, and allow visitors to </a:t>
            </a:r>
            <a:r>
              <a:rPr lang="en-US" sz="2000" dirty="0" smtClean="0"/>
              <a:t>talk</a:t>
            </a:r>
            <a:r>
              <a:rPr lang="en-US" sz="2000" b="0" dirty="0" smtClean="0"/>
              <a:t> with pieces of art.</a:t>
            </a:r>
          </a:p>
          <a:p>
            <a:pPr marL="342900" indent="-342900">
              <a:buFont typeface="Arial" charset="0"/>
              <a:buChar char="•"/>
            </a:pPr>
            <a:endParaRPr lang="en-US" sz="2000" b="0" dirty="0"/>
          </a:p>
          <a:p>
            <a:pPr marL="342900" indent="-342900">
              <a:buFont typeface="Arial" charset="0"/>
              <a:buChar char="•"/>
            </a:pPr>
            <a:endParaRPr lang="en-US" sz="2000" b="0" dirty="0" smtClean="0"/>
          </a:p>
          <a:p>
            <a:pPr marL="342900" indent="-342900">
              <a:buFont typeface="Arial" charset="0"/>
              <a:buChar char="•"/>
            </a:pPr>
            <a:endParaRPr lang="en-US" sz="2000" b="0" dirty="0"/>
          </a:p>
        </p:txBody>
      </p:sp>
      <p:sp>
        <p:nvSpPr>
          <p:cNvPr id="4" name="Picture Placeholder 3"/>
          <p:cNvSpPr>
            <a:spLocks noGrp="1"/>
          </p:cNvSpPr>
          <p:nvPr>
            <p:ph type="pic" sz="quarter" idx="13"/>
          </p:nvPr>
        </p:nvSpPr>
        <p:spPr>
          <a:xfrm>
            <a:off x="5257544" y="0"/>
            <a:ext cx="3886456" cy="5143500"/>
          </a:xfrm>
        </p:spPr>
      </p:sp>
      <p:pic>
        <p:nvPicPr>
          <p:cNvPr id="8" name="Picture 7"/>
          <p:cNvPicPr>
            <a:picLocks noChangeAspect="1"/>
          </p:cNvPicPr>
          <p:nvPr/>
        </p:nvPicPr>
        <p:blipFill>
          <a:blip r:embed="rId3"/>
          <a:stretch>
            <a:fillRect/>
          </a:stretch>
        </p:blipFill>
        <p:spPr>
          <a:xfrm>
            <a:off x="5257544" y="0"/>
            <a:ext cx="3886456" cy="5143500"/>
          </a:xfrm>
          <a:prstGeom prst="rect">
            <a:avLst/>
          </a:prstGeom>
        </p:spPr>
      </p:pic>
    </p:spTree>
    <p:extLst>
      <p:ext uri="{BB962C8B-B14F-4D97-AF65-F5344CB8AC3E}">
        <p14:creationId xmlns:p14="http://schemas.microsoft.com/office/powerpoint/2010/main" val="1788337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7</a:t>
            </a:fld>
            <a:endParaRPr lang="en-US"/>
          </a:p>
        </p:txBody>
      </p:sp>
      <p:sp>
        <p:nvSpPr>
          <p:cNvPr id="7" name="Footer Placeholder 6"/>
          <p:cNvSpPr>
            <a:spLocks noGrp="1"/>
          </p:cNvSpPr>
          <p:nvPr>
            <p:ph type="ftr" sz="quarter" idx="11"/>
          </p:nvPr>
        </p:nvSpPr>
        <p:spPr/>
        <p:txBody>
          <a:bodyPr/>
          <a:lstStyle/>
          <a:p>
            <a:r>
              <a:rPr lang="de-DE" smtClean="0"/>
              <a:t>Think 2018 - March 19, 2018 © 2018 IBM Corporation</a:t>
            </a:r>
            <a:endParaRPr lang="en-US"/>
          </a:p>
        </p:txBody>
      </p:sp>
      <p:sp>
        <p:nvSpPr>
          <p:cNvPr id="4" name="Title 3"/>
          <p:cNvSpPr>
            <a:spLocks noGrp="1"/>
          </p:cNvSpPr>
          <p:nvPr>
            <p:ph type="title"/>
          </p:nvPr>
        </p:nvSpPr>
        <p:spPr>
          <a:xfrm>
            <a:off x="-1" y="0"/>
            <a:ext cx="9143999" cy="616738"/>
          </a:xfrm>
        </p:spPr>
        <p:txBody>
          <a:bodyPr/>
          <a:lstStyle/>
          <a:p>
            <a:r>
              <a:rPr lang="en-US" dirty="0" smtClean="0"/>
              <a:t>Beacons: location and artwork</a:t>
            </a:r>
            <a:endParaRPr lang="en-US" dirty="0"/>
          </a:p>
        </p:txBody>
      </p:sp>
      <p:pic>
        <p:nvPicPr>
          <p:cNvPr id="3" name="Picture 2"/>
          <p:cNvPicPr>
            <a:picLocks noChangeAspect="1"/>
          </p:cNvPicPr>
          <p:nvPr/>
        </p:nvPicPr>
        <p:blipFill>
          <a:blip r:embed="rId3"/>
          <a:stretch>
            <a:fillRect/>
          </a:stretch>
        </p:blipFill>
        <p:spPr>
          <a:xfrm>
            <a:off x="6659879" y="616737"/>
            <a:ext cx="2467290" cy="4526763"/>
          </a:xfrm>
          <a:prstGeom prst="rect">
            <a:avLst/>
          </a:prstGeom>
        </p:spPr>
      </p:pic>
      <p:pic>
        <p:nvPicPr>
          <p:cNvPr id="6" name="Picture 5"/>
          <p:cNvPicPr>
            <a:picLocks noChangeAspect="1"/>
          </p:cNvPicPr>
          <p:nvPr/>
        </p:nvPicPr>
        <p:blipFill>
          <a:blip r:embed="rId4"/>
          <a:stretch>
            <a:fillRect/>
          </a:stretch>
        </p:blipFill>
        <p:spPr>
          <a:xfrm rot="16200000">
            <a:off x="1071640" y="-434582"/>
            <a:ext cx="4526759" cy="6629399"/>
          </a:xfrm>
          <a:prstGeom prst="rect">
            <a:avLst/>
          </a:prstGeom>
        </p:spPr>
      </p:pic>
    </p:spTree>
    <p:extLst>
      <p:ext uri="{BB962C8B-B14F-4D97-AF65-F5344CB8AC3E}">
        <p14:creationId xmlns:p14="http://schemas.microsoft.com/office/powerpoint/2010/main" val="1915753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8059"/>
            <a:ext cx="9472816" cy="5181559"/>
          </a:xfrm>
          <a:prstGeom prst="rect">
            <a:avLst/>
          </a:prstGeom>
        </p:spPr>
      </p:pic>
      <p:sp>
        <p:nvSpPr>
          <p:cNvPr id="2" name="Slide Number Placeholder 1"/>
          <p:cNvSpPr>
            <a:spLocks noGrp="1"/>
          </p:cNvSpPr>
          <p:nvPr>
            <p:ph type="sldNum" sz="quarter" idx="10"/>
          </p:nvPr>
        </p:nvSpPr>
        <p:spPr/>
        <p:txBody>
          <a:bodyPr/>
          <a:lstStyle/>
          <a:p>
            <a:fld id="{D0BE6F14-FF48-0F4F-A8AA-2E3F25371E4A}" type="slidenum">
              <a:rPr lang="en-US" smtClean="0"/>
              <a:pPr/>
              <a:t>8</a:t>
            </a:fld>
            <a:endParaRPr lang="en-US"/>
          </a:p>
        </p:txBody>
      </p:sp>
      <p:sp>
        <p:nvSpPr>
          <p:cNvPr id="6" name="Footer Placeholder 5"/>
          <p:cNvSpPr>
            <a:spLocks noGrp="1"/>
          </p:cNvSpPr>
          <p:nvPr>
            <p:ph type="ftr" sz="quarter" idx="11"/>
          </p:nvPr>
        </p:nvSpPr>
        <p:spPr/>
        <p:txBody>
          <a:bodyPr/>
          <a:lstStyle/>
          <a:p>
            <a:r>
              <a:rPr lang="de-DE" smtClean="0"/>
              <a:t>Think 2018 - March 19, 2018 © 2018 IBM Corporation</a:t>
            </a:r>
            <a:endParaRPr lang="en-US"/>
          </a:p>
        </p:txBody>
      </p:sp>
    </p:spTree>
    <p:extLst>
      <p:ext uri="{BB962C8B-B14F-4D97-AF65-F5344CB8AC3E}">
        <p14:creationId xmlns:p14="http://schemas.microsoft.com/office/powerpoint/2010/main" val="1647985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8016"/>
            <a:ext cx="6400800" cy="640080"/>
          </a:xfrm>
        </p:spPr>
        <p:txBody>
          <a:bodyPr/>
          <a:lstStyle/>
          <a:p>
            <a:r>
              <a:rPr lang="en-US" dirty="0" smtClean="0"/>
              <a:t>User Interface</a:t>
            </a:r>
            <a:endParaRPr lang="en-US" dirty="0"/>
          </a:p>
        </p:txBody>
      </p:sp>
      <p:sp>
        <p:nvSpPr>
          <p:cNvPr id="8" name="Footer Placeholder 7"/>
          <p:cNvSpPr>
            <a:spLocks noGrp="1"/>
          </p:cNvSpPr>
          <p:nvPr>
            <p:ph type="ftr" sz="quarter" idx="11"/>
          </p:nvPr>
        </p:nvSpPr>
        <p:spPr/>
        <p:txBody>
          <a:bodyPr/>
          <a:lstStyle/>
          <a:p>
            <a:r>
              <a:rPr lang="de-DE" smtClean="0"/>
              <a:t>Think 2018 - March 19, 2018 © 2018 IBM Corporation</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752" y="768096"/>
            <a:ext cx="2034995" cy="362286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932" y="768097"/>
            <a:ext cx="2036844" cy="362286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585" y="768096"/>
            <a:ext cx="2034996" cy="362286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768096"/>
            <a:ext cx="2036843" cy="3622865"/>
          </a:xfrm>
          <a:prstGeom prst="rect">
            <a:avLst/>
          </a:prstGeom>
        </p:spPr>
      </p:pic>
    </p:spTree>
    <p:extLst>
      <p:ext uri="{BB962C8B-B14F-4D97-AF65-F5344CB8AC3E}">
        <p14:creationId xmlns:p14="http://schemas.microsoft.com/office/powerpoint/2010/main" val="1458116073"/>
      </p:ext>
    </p:extLst>
  </p:cSld>
  <p:clrMapOvr>
    <a:masterClrMapping/>
  </p:clrMapOvr>
  <p:timing>
    <p:tnLst>
      <p:par>
        <p:cTn id="1" dur="indefinite" restart="never" nodeType="tmRoot"/>
      </p:par>
    </p:tnLst>
  </p:timing>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IBM_Master_Presentation_2017_V01_Plex_Embed</Template>
  <TotalTime>20356</TotalTime>
  <Words>2582</Words>
  <Application>Microsoft Macintosh PowerPoint</Application>
  <PresentationFormat>On-screen Show (16:9)</PresentationFormat>
  <Paragraphs>666</Paragraphs>
  <Slides>24</Slides>
  <Notes>21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24</vt:i4>
      </vt:variant>
    </vt:vector>
  </HeadingPairs>
  <TitlesOfParts>
    <vt:vector size="37" baseType="lpstr">
      <vt:lpstr>Calibri</vt:lpstr>
      <vt:lpstr>Helvetica Light</vt:lpstr>
      <vt:lpstr>IBM Plex Sans</vt:lpstr>
      <vt:lpstr>IBM Plex Sans Regular</vt:lpstr>
      <vt:lpstr>MS PGothic</vt:lpstr>
      <vt:lpstr>ＭＳ Ｐゴシック</vt:lpstr>
      <vt:lpstr>Wingdings</vt:lpstr>
      <vt:lpstr>ヒラギノ角ゴ Pro W3</vt:lpstr>
      <vt:lpstr>Arial</vt:lpstr>
      <vt:lpstr>blk_background_2017</vt:lpstr>
      <vt:lpstr>dk_blu_background_2017</vt:lpstr>
      <vt:lpstr>gry_background_2017</vt:lpstr>
      <vt:lpstr>wht_background_2017</vt:lpstr>
      <vt:lpstr>The Voice of Art with IBM Watson: Technical Details and Challenges  — Fabricio Barth Tech Lead, Watson and Cloud Platform Expert and Delivery Services</vt:lpstr>
      <vt:lpstr>PowerPoint Presentation</vt:lpstr>
      <vt:lpstr>PowerPoint Presentation</vt:lpstr>
      <vt:lpstr>Introduction</vt:lpstr>
      <vt:lpstr>PowerPoint Presentation</vt:lpstr>
      <vt:lpstr>Visitor’s Experience </vt:lpstr>
      <vt:lpstr>Beacons: location and artwork</vt:lpstr>
      <vt:lpstr>PowerPoint Presentation</vt:lpstr>
      <vt:lpstr>User Interface</vt:lpstr>
      <vt:lpstr>The visitor asks a question about the piece of art, the system identifies what the intent behind that question is and provides an answer</vt:lpstr>
      <vt:lpstr>Voice and Recognition </vt:lpstr>
      <vt:lpstr>PowerPoint Presentation</vt:lpstr>
      <vt:lpstr>Training</vt:lpstr>
      <vt:lpstr>Training</vt:lpstr>
      <vt:lpstr>Evaluation</vt:lpstr>
      <vt:lpstr>Virtuous Cycle of AI</vt:lpstr>
      <vt:lpstr>Virtuous Cycle</vt:lpstr>
      <vt:lpstr>Virtuous Cycle</vt:lpstr>
      <vt:lpstr>Timeline and Results</vt:lpstr>
      <vt:lpstr>Thank you</vt:lpstr>
      <vt:lpstr>Please note</vt:lpstr>
      <vt:lpstr>Notices and disclaimers</vt:lpstr>
      <vt:lpstr>Notices and disclaimers continued </vt:lpstr>
      <vt:lpstr>PowerPoint Presentation</vt:lpstr>
    </vt:vector>
  </TitlesOfParts>
  <Company/>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Matthew Calkins</dc:creator>
  <cp:lastModifiedBy>FABRICIO Barth</cp:lastModifiedBy>
  <cp:revision>193</cp:revision>
  <cp:lastPrinted>2018-03-18T17:40:26Z</cp:lastPrinted>
  <dcterms:created xsi:type="dcterms:W3CDTF">2017-11-21T16:03:58Z</dcterms:created>
  <dcterms:modified xsi:type="dcterms:W3CDTF">2018-04-03T15:58:46Z</dcterms:modified>
</cp:coreProperties>
</file>